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6" r:id="rId7"/>
    <p:sldId id="262" r:id="rId8"/>
    <p:sldId id="277" r:id="rId9"/>
    <p:sldId id="265" r:id="rId10"/>
    <p:sldId id="266" r:id="rId11"/>
    <p:sldId id="267" r:id="rId12"/>
    <p:sldId id="268" r:id="rId13"/>
    <p:sldId id="275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89232E-9A05-4B59-A531-9ACAF6E0BADB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hu-HU"/>
        </a:p>
      </dgm:t>
    </dgm:pt>
    <dgm:pt modelId="{911D1373-48DE-4DED-B128-F650EF9E02AC}">
      <dgm:prSet phldrT="[Szöveg]"/>
      <dgm:spPr/>
      <dgm:t>
        <a:bodyPr/>
        <a:lstStyle/>
        <a:p>
          <a:r>
            <a:rPr lang="hu-HU" dirty="0" smtClean="0"/>
            <a:t>Hátrány</a:t>
          </a:r>
          <a:endParaRPr lang="hu-HU" dirty="0"/>
        </a:p>
      </dgm:t>
    </dgm:pt>
    <dgm:pt modelId="{DA273919-6C67-448E-B9A9-11126C1FB0C2}" type="parTrans" cxnId="{C98D52C7-C689-496C-9C32-CC99BA32B369}">
      <dgm:prSet/>
      <dgm:spPr/>
      <dgm:t>
        <a:bodyPr/>
        <a:lstStyle/>
        <a:p>
          <a:endParaRPr lang="hu-HU"/>
        </a:p>
      </dgm:t>
    </dgm:pt>
    <dgm:pt modelId="{EEF3A1AB-C523-4E6F-8858-8DA5478803F7}" type="sibTrans" cxnId="{C98D52C7-C689-496C-9C32-CC99BA32B369}">
      <dgm:prSet/>
      <dgm:spPr/>
      <dgm:t>
        <a:bodyPr/>
        <a:lstStyle/>
        <a:p>
          <a:endParaRPr lang="hu-HU"/>
        </a:p>
      </dgm:t>
    </dgm:pt>
    <dgm:pt modelId="{B06A4C78-CA40-4221-99F4-4FFCFB0E46B9}">
      <dgm:prSet phldrT="[Szöveg]"/>
      <dgm:spPr/>
      <dgm:t>
        <a:bodyPr/>
        <a:lstStyle/>
        <a:p>
          <a:r>
            <a:rPr lang="hu-HU" dirty="0" smtClean="0"/>
            <a:t>Kártérítés</a:t>
          </a:r>
          <a:endParaRPr lang="hu-HU" dirty="0"/>
        </a:p>
      </dgm:t>
    </dgm:pt>
    <dgm:pt modelId="{B095FAD1-6919-4737-8EC1-22F3AF013F08}" type="parTrans" cxnId="{2D01B3D6-CED1-4403-876F-7DC1449C8492}">
      <dgm:prSet/>
      <dgm:spPr>
        <a:ln>
          <a:headEnd type="none"/>
          <a:tailEnd type="triangle"/>
        </a:ln>
      </dgm:spPr>
      <dgm:t>
        <a:bodyPr/>
        <a:lstStyle/>
        <a:p>
          <a:endParaRPr lang="hu-HU"/>
        </a:p>
      </dgm:t>
    </dgm:pt>
    <dgm:pt modelId="{43124853-F686-4294-B4E6-E153E4C4A40C}" type="sibTrans" cxnId="{2D01B3D6-CED1-4403-876F-7DC1449C8492}">
      <dgm:prSet/>
      <dgm:spPr/>
      <dgm:t>
        <a:bodyPr/>
        <a:lstStyle/>
        <a:p>
          <a:endParaRPr lang="hu-HU"/>
        </a:p>
      </dgm:t>
    </dgm:pt>
    <dgm:pt modelId="{D71B2DD5-500E-4838-BA03-B02371B0B88B}">
      <dgm:prSet phldrT="[Szöveg]"/>
      <dgm:spPr/>
      <dgm:t>
        <a:bodyPr/>
        <a:lstStyle/>
        <a:p>
          <a:r>
            <a:rPr lang="hu-HU" dirty="0" smtClean="0"/>
            <a:t>Reparáció</a:t>
          </a:r>
          <a:endParaRPr lang="hu-HU" dirty="0"/>
        </a:p>
      </dgm:t>
    </dgm:pt>
    <dgm:pt modelId="{39C23525-471D-4035-9C71-2FE9A2C73CB7}" type="parTrans" cxnId="{FC25E289-9155-4F5E-9A9B-9A0B9ABFED61}">
      <dgm:prSet/>
      <dgm:spPr>
        <a:ln>
          <a:tailEnd type="triangle"/>
        </a:ln>
      </dgm:spPr>
      <dgm:t>
        <a:bodyPr/>
        <a:lstStyle/>
        <a:p>
          <a:endParaRPr lang="hu-HU"/>
        </a:p>
      </dgm:t>
    </dgm:pt>
    <dgm:pt modelId="{F16B408B-4D3B-4DB5-BBD5-4F5D85DB35DC}" type="sibTrans" cxnId="{FC25E289-9155-4F5E-9A9B-9A0B9ABFED61}">
      <dgm:prSet/>
      <dgm:spPr/>
      <dgm:t>
        <a:bodyPr/>
        <a:lstStyle/>
        <a:p>
          <a:endParaRPr lang="hu-HU"/>
        </a:p>
      </dgm:t>
    </dgm:pt>
    <dgm:pt modelId="{8D50204D-CEBB-4572-9B78-6046DE1376B4}">
      <dgm:prSet phldrT="[Szöveg]"/>
      <dgm:spPr/>
      <dgm:t>
        <a:bodyPr/>
        <a:lstStyle/>
        <a:p>
          <a:r>
            <a:rPr lang="hu-HU" dirty="0" smtClean="0"/>
            <a:t>Kompenzáció</a:t>
          </a:r>
          <a:endParaRPr lang="hu-HU" dirty="0"/>
        </a:p>
      </dgm:t>
    </dgm:pt>
    <dgm:pt modelId="{3750DAD1-CACC-4003-AC96-401CC598B6AC}" type="parTrans" cxnId="{BD223FE0-0584-4A7E-A69A-9AA7499BAB74}">
      <dgm:prSet/>
      <dgm:spPr>
        <a:ln>
          <a:tailEnd type="triangle"/>
        </a:ln>
      </dgm:spPr>
      <dgm:t>
        <a:bodyPr/>
        <a:lstStyle/>
        <a:p>
          <a:endParaRPr lang="hu-HU"/>
        </a:p>
      </dgm:t>
    </dgm:pt>
    <dgm:pt modelId="{6EFC7C34-D0B0-42CC-998C-CAC404CAEE37}" type="sibTrans" cxnId="{BD223FE0-0584-4A7E-A69A-9AA7499BAB74}">
      <dgm:prSet/>
      <dgm:spPr/>
      <dgm:t>
        <a:bodyPr/>
        <a:lstStyle/>
        <a:p>
          <a:endParaRPr lang="hu-HU"/>
        </a:p>
      </dgm:t>
    </dgm:pt>
    <dgm:pt modelId="{139016A7-2BD0-4FCE-874A-6CFFD94E8111}" type="pres">
      <dgm:prSet presAssocID="{6E89232E-9A05-4B59-A531-9ACAF6E0BAD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2E595A2B-3385-451B-BF16-2679D07C4B0E}" type="pres">
      <dgm:prSet presAssocID="{911D1373-48DE-4DED-B128-F650EF9E02AC}" presName="hierRoot1" presStyleCnt="0">
        <dgm:presLayoutVars>
          <dgm:hierBranch/>
        </dgm:presLayoutVars>
      </dgm:prSet>
      <dgm:spPr/>
    </dgm:pt>
    <dgm:pt modelId="{7ED1D71D-C8FE-4CA1-B670-F00AC8E15035}" type="pres">
      <dgm:prSet presAssocID="{911D1373-48DE-4DED-B128-F650EF9E02AC}" presName="rootComposite1" presStyleCnt="0"/>
      <dgm:spPr/>
    </dgm:pt>
    <dgm:pt modelId="{0D372716-A258-46CC-A244-AE19160787EE}" type="pres">
      <dgm:prSet presAssocID="{911D1373-48DE-4DED-B128-F650EF9E02A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46FA058D-3650-41F0-A28A-F534288C3956}" type="pres">
      <dgm:prSet presAssocID="{911D1373-48DE-4DED-B128-F650EF9E02AC}" presName="rootConnector1" presStyleLbl="node1" presStyleIdx="0" presStyleCnt="0"/>
      <dgm:spPr/>
      <dgm:t>
        <a:bodyPr/>
        <a:lstStyle/>
        <a:p>
          <a:endParaRPr lang="hu-HU"/>
        </a:p>
      </dgm:t>
    </dgm:pt>
    <dgm:pt modelId="{3AE2EA8A-8398-404C-B81B-10DA20D01A33}" type="pres">
      <dgm:prSet presAssocID="{911D1373-48DE-4DED-B128-F650EF9E02AC}" presName="hierChild2" presStyleCnt="0"/>
      <dgm:spPr/>
    </dgm:pt>
    <dgm:pt modelId="{13C904BC-BDFE-4C8F-B0D1-159746DEF505}" type="pres">
      <dgm:prSet presAssocID="{B095FAD1-6919-4737-8EC1-22F3AF013F08}" presName="Name35" presStyleLbl="parChTrans1D2" presStyleIdx="0" presStyleCnt="1"/>
      <dgm:spPr/>
      <dgm:t>
        <a:bodyPr/>
        <a:lstStyle/>
        <a:p>
          <a:endParaRPr lang="hu-HU"/>
        </a:p>
      </dgm:t>
    </dgm:pt>
    <dgm:pt modelId="{316721FA-A358-4685-99C4-8608166FA25C}" type="pres">
      <dgm:prSet presAssocID="{B06A4C78-CA40-4221-99F4-4FFCFB0E46B9}" presName="hierRoot2" presStyleCnt="0">
        <dgm:presLayoutVars>
          <dgm:hierBranch/>
        </dgm:presLayoutVars>
      </dgm:prSet>
      <dgm:spPr/>
    </dgm:pt>
    <dgm:pt modelId="{8BA02720-6B5C-4237-BB3D-AED9CF908EE4}" type="pres">
      <dgm:prSet presAssocID="{B06A4C78-CA40-4221-99F4-4FFCFB0E46B9}" presName="rootComposite" presStyleCnt="0"/>
      <dgm:spPr/>
    </dgm:pt>
    <dgm:pt modelId="{5164DFF0-7CFF-4AEA-877D-405D997B706C}" type="pres">
      <dgm:prSet presAssocID="{B06A4C78-CA40-4221-99F4-4FFCFB0E46B9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DA031ED2-5FC7-4CA2-AD75-CF982CF32245}" type="pres">
      <dgm:prSet presAssocID="{B06A4C78-CA40-4221-99F4-4FFCFB0E46B9}" presName="rootConnector" presStyleLbl="node2" presStyleIdx="0" presStyleCnt="1"/>
      <dgm:spPr/>
      <dgm:t>
        <a:bodyPr/>
        <a:lstStyle/>
        <a:p>
          <a:endParaRPr lang="hu-HU"/>
        </a:p>
      </dgm:t>
    </dgm:pt>
    <dgm:pt modelId="{F16ED767-EC81-42EA-9A7B-88B8FFA2F2F8}" type="pres">
      <dgm:prSet presAssocID="{B06A4C78-CA40-4221-99F4-4FFCFB0E46B9}" presName="hierChild4" presStyleCnt="0"/>
      <dgm:spPr/>
    </dgm:pt>
    <dgm:pt modelId="{F095F74A-D8DC-4109-A67B-CB2E39690A14}" type="pres">
      <dgm:prSet presAssocID="{39C23525-471D-4035-9C71-2FE9A2C73CB7}" presName="Name35" presStyleLbl="parChTrans1D3" presStyleIdx="0" presStyleCnt="2"/>
      <dgm:spPr/>
      <dgm:t>
        <a:bodyPr/>
        <a:lstStyle/>
        <a:p>
          <a:endParaRPr lang="hu-HU"/>
        </a:p>
      </dgm:t>
    </dgm:pt>
    <dgm:pt modelId="{DCB339B5-45B3-41FE-8F24-991079AEA7BB}" type="pres">
      <dgm:prSet presAssocID="{D71B2DD5-500E-4838-BA03-B02371B0B88B}" presName="hierRoot2" presStyleCnt="0">
        <dgm:presLayoutVars>
          <dgm:hierBranch/>
        </dgm:presLayoutVars>
      </dgm:prSet>
      <dgm:spPr/>
    </dgm:pt>
    <dgm:pt modelId="{DCE8A725-643D-4138-A520-51399B848083}" type="pres">
      <dgm:prSet presAssocID="{D71B2DD5-500E-4838-BA03-B02371B0B88B}" presName="rootComposite" presStyleCnt="0"/>
      <dgm:spPr/>
    </dgm:pt>
    <dgm:pt modelId="{3BA3BED2-CDF5-4C56-A04B-A091A072A03B}" type="pres">
      <dgm:prSet presAssocID="{D71B2DD5-500E-4838-BA03-B02371B0B88B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6CB5CCA5-2F25-4D29-A4F3-ED574D57FA4E}" type="pres">
      <dgm:prSet presAssocID="{D71B2DD5-500E-4838-BA03-B02371B0B88B}" presName="rootConnector" presStyleLbl="node3" presStyleIdx="0" presStyleCnt="2"/>
      <dgm:spPr/>
      <dgm:t>
        <a:bodyPr/>
        <a:lstStyle/>
        <a:p>
          <a:endParaRPr lang="hu-HU"/>
        </a:p>
      </dgm:t>
    </dgm:pt>
    <dgm:pt modelId="{BB6C86FC-6DC2-4793-BA52-029FFC10886D}" type="pres">
      <dgm:prSet presAssocID="{D71B2DD5-500E-4838-BA03-B02371B0B88B}" presName="hierChild4" presStyleCnt="0"/>
      <dgm:spPr/>
    </dgm:pt>
    <dgm:pt modelId="{6756F94D-7552-4801-8FAD-B97D82F2CC64}" type="pres">
      <dgm:prSet presAssocID="{D71B2DD5-500E-4838-BA03-B02371B0B88B}" presName="hierChild5" presStyleCnt="0"/>
      <dgm:spPr/>
    </dgm:pt>
    <dgm:pt modelId="{6818A0D5-3824-4F9B-A67B-6DD93CA73576}" type="pres">
      <dgm:prSet presAssocID="{3750DAD1-CACC-4003-AC96-401CC598B6AC}" presName="Name35" presStyleLbl="parChTrans1D3" presStyleIdx="1" presStyleCnt="2"/>
      <dgm:spPr/>
      <dgm:t>
        <a:bodyPr/>
        <a:lstStyle/>
        <a:p>
          <a:endParaRPr lang="hu-HU"/>
        </a:p>
      </dgm:t>
    </dgm:pt>
    <dgm:pt modelId="{21E97994-02E2-4171-BEBA-4B863CBD32F2}" type="pres">
      <dgm:prSet presAssocID="{8D50204D-CEBB-4572-9B78-6046DE1376B4}" presName="hierRoot2" presStyleCnt="0">
        <dgm:presLayoutVars>
          <dgm:hierBranch/>
        </dgm:presLayoutVars>
      </dgm:prSet>
      <dgm:spPr/>
    </dgm:pt>
    <dgm:pt modelId="{0B08899D-88F3-4BFF-AED0-1B2B4321E5A4}" type="pres">
      <dgm:prSet presAssocID="{8D50204D-CEBB-4572-9B78-6046DE1376B4}" presName="rootComposite" presStyleCnt="0"/>
      <dgm:spPr/>
    </dgm:pt>
    <dgm:pt modelId="{438B0171-1EC1-42B3-A4C8-3A15BABD2AFC}" type="pres">
      <dgm:prSet presAssocID="{8D50204D-CEBB-4572-9B78-6046DE1376B4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96786EF2-FBEA-447D-BE78-731931E93453}" type="pres">
      <dgm:prSet presAssocID="{8D50204D-CEBB-4572-9B78-6046DE1376B4}" presName="rootConnector" presStyleLbl="node3" presStyleIdx="1" presStyleCnt="2"/>
      <dgm:spPr/>
      <dgm:t>
        <a:bodyPr/>
        <a:lstStyle/>
        <a:p>
          <a:endParaRPr lang="hu-HU"/>
        </a:p>
      </dgm:t>
    </dgm:pt>
    <dgm:pt modelId="{0A578CAE-1C77-442D-9BCB-2E57DA72FB07}" type="pres">
      <dgm:prSet presAssocID="{8D50204D-CEBB-4572-9B78-6046DE1376B4}" presName="hierChild4" presStyleCnt="0"/>
      <dgm:spPr/>
    </dgm:pt>
    <dgm:pt modelId="{4EC5A94B-3B09-47B2-BD7F-DE1F2B50BDD8}" type="pres">
      <dgm:prSet presAssocID="{8D50204D-CEBB-4572-9B78-6046DE1376B4}" presName="hierChild5" presStyleCnt="0"/>
      <dgm:spPr/>
    </dgm:pt>
    <dgm:pt modelId="{80797EB9-31A3-41D4-B64C-1C8B7AF3B1E1}" type="pres">
      <dgm:prSet presAssocID="{B06A4C78-CA40-4221-99F4-4FFCFB0E46B9}" presName="hierChild5" presStyleCnt="0"/>
      <dgm:spPr/>
    </dgm:pt>
    <dgm:pt modelId="{6A223290-F8CF-4BD8-BC6D-C7DE387B2E1F}" type="pres">
      <dgm:prSet presAssocID="{911D1373-48DE-4DED-B128-F650EF9E02AC}" presName="hierChild3" presStyleCnt="0"/>
      <dgm:spPr/>
    </dgm:pt>
  </dgm:ptLst>
  <dgm:cxnLst>
    <dgm:cxn modelId="{E2DFB16D-DD0C-4F5A-BE6C-712481F853F0}" type="presOf" srcId="{D71B2DD5-500E-4838-BA03-B02371B0B88B}" destId="{6CB5CCA5-2F25-4D29-A4F3-ED574D57FA4E}" srcOrd="1" destOrd="0" presId="urn:microsoft.com/office/officeart/2005/8/layout/orgChart1"/>
    <dgm:cxn modelId="{BD6ECB68-D150-4395-9848-1440AE96D717}" type="presOf" srcId="{911D1373-48DE-4DED-B128-F650EF9E02AC}" destId="{0D372716-A258-46CC-A244-AE19160787EE}" srcOrd="0" destOrd="0" presId="urn:microsoft.com/office/officeart/2005/8/layout/orgChart1"/>
    <dgm:cxn modelId="{C22445B0-F640-4ED0-83A8-22568D82F73C}" type="presOf" srcId="{B06A4C78-CA40-4221-99F4-4FFCFB0E46B9}" destId="{DA031ED2-5FC7-4CA2-AD75-CF982CF32245}" srcOrd="1" destOrd="0" presId="urn:microsoft.com/office/officeart/2005/8/layout/orgChart1"/>
    <dgm:cxn modelId="{C25272D3-5988-4EDB-AE26-6C237A063016}" type="presOf" srcId="{8D50204D-CEBB-4572-9B78-6046DE1376B4}" destId="{96786EF2-FBEA-447D-BE78-731931E93453}" srcOrd="1" destOrd="0" presId="urn:microsoft.com/office/officeart/2005/8/layout/orgChart1"/>
    <dgm:cxn modelId="{FC25E289-9155-4F5E-9A9B-9A0B9ABFED61}" srcId="{B06A4C78-CA40-4221-99F4-4FFCFB0E46B9}" destId="{D71B2DD5-500E-4838-BA03-B02371B0B88B}" srcOrd="0" destOrd="0" parTransId="{39C23525-471D-4035-9C71-2FE9A2C73CB7}" sibTransId="{F16B408B-4D3B-4DB5-BBD5-4F5D85DB35DC}"/>
    <dgm:cxn modelId="{BD223FE0-0584-4A7E-A69A-9AA7499BAB74}" srcId="{B06A4C78-CA40-4221-99F4-4FFCFB0E46B9}" destId="{8D50204D-CEBB-4572-9B78-6046DE1376B4}" srcOrd="1" destOrd="0" parTransId="{3750DAD1-CACC-4003-AC96-401CC598B6AC}" sibTransId="{6EFC7C34-D0B0-42CC-998C-CAC404CAEE37}"/>
    <dgm:cxn modelId="{5C938178-E60A-4828-8371-06B1C18D7F59}" type="presOf" srcId="{911D1373-48DE-4DED-B128-F650EF9E02AC}" destId="{46FA058D-3650-41F0-A28A-F534288C3956}" srcOrd="1" destOrd="0" presId="urn:microsoft.com/office/officeart/2005/8/layout/orgChart1"/>
    <dgm:cxn modelId="{2D01B3D6-CED1-4403-876F-7DC1449C8492}" srcId="{911D1373-48DE-4DED-B128-F650EF9E02AC}" destId="{B06A4C78-CA40-4221-99F4-4FFCFB0E46B9}" srcOrd="0" destOrd="0" parTransId="{B095FAD1-6919-4737-8EC1-22F3AF013F08}" sibTransId="{43124853-F686-4294-B4E6-E153E4C4A40C}"/>
    <dgm:cxn modelId="{2E7017C7-F95C-45DB-999D-026431A81AD6}" type="presOf" srcId="{8D50204D-CEBB-4572-9B78-6046DE1376B4}" destId="{438B0171-1EC1-42B3-A4C8-3A15BABD2AFC}" srcOrd="0" destOrd="0" presId="urn:microsoft.com/office/officeart/2005/8/layout/orgChart1"/>
    <dgm:cxn modelId="{9851A728-BBFB-4A88-BE6C-BD6BB2226976}" type="presOf" srcId="{6E89232E-9A05-4B59-A531-9ACAF6E0BADB}" destId="{139016A7-2BD0-4FCE-874A-6CFFD94E8111}" srcOrd="0" destOrd="0" presId="urn:microsoft.com/office/officeart/2005/8/layout/orgChart1"/>
    <dgm:cxn modelId="{C98D52C7-C689-496C-9C32-CC99BA32B369}" srcId="{6E89232E-9A05-4B59-A531-9ACAF6E0BADB}" destId="{911D1373-48DE-4DED-B128-F650EF9E02AC}" srcOrd="0" destOrd="0" parTransId="{DA273919-6C67-448E-B9A9-11126C1FB0C2}" sibTransId="{EEF3A1AB-C523-4E6F-8858-8DA5478803F7}"/>
    <dgm:cxn modelId="{32F90DBA-D0AA-4000-B7DB-DA4660888DE0}" type="presOf" srcId="{D71B2DD5-500E-4838-BA03-B02371B0B88B}" destId="{3BA3BED2-CDF5-4C56-A04B-A091A072A03B}" srcOrd="0" destOrd="0" presId="urn:microsoft.com/office/officeart/2005/8/layout/orgChart1"/>
    <dgm:cxn modelId="{7214C1D3-98AF-42BD-B85C-CBFAE51A26CB}" type="presOf" srcId="{B06A4C78-CA40-4221-99F4-4FFCFB0E46B9}" destId="{5164DFF0-7CFF-4AEA-877D-405D997B706C}" srcOrd="0" destOrd="0" presId="urn:microsoft.com/office/officeart/2005/8/layout/orgChart1"/>
    <dgm:cxn modelId="{147E2AF4-EF12-4B48-897C-6AEE03D39761}" type="presOf" srcId="{39C23525-471D-4035-9C71-2FE9A2C73CB7}" destId="{F095F74A-D8DC-4109-A67B-CB2E39690A14}" srcOrd="0" destOrd="0" presId="urn:microsoft.com/office/officeart/2005/8/layout/orgChart1"/>
    <dgm:cxn modelId="{B391FB36-734F-46A4-9706-DD5D845E57BF}" type="presOf" srcId="{3750DAD1-CACC-4003-AC96-401CC598B6AC}" destId="{6818A0D5-3824-4F9B-A67B-6DD93CA73576}" srcOrd="0" destOrd="0" presId="urn:microsoft.com/office/officeart/2005/8/layout/orgChart1"/>
    <dgm:cxn modelId="{D6D2E2EF-3C3D-4779-AF01-5D0C2E715448}" type="presOf" srcId="{B095FAD1-6919-4737-8EC1-22F3AF013F08}" destId="{13C904BC-BDFE-4C8F-B0D1-159746DEF505}" srcOrd="0" destOrd="0" presId="urn:microsoft.com/office/officeart/2005/8/layout/orgChart1"/>
    <dgm:cxn modelId="{546DD86B-C771-4B11-8AD4-D7BCA8C3959B}" type="presParOf" srcId="{139016A7-2BD0-4FCE-874A-6CFFD94E8111}" destId="{2E595A2B-3385-451B-BF16-2679D07C4B0E}" srcOrd="0" destOrd="0" presId="urn:microsoft.com/office/officeart/2005/8/layout/orgChart1"/>
    <dgm:cxn modelId="{36944A19-E4F4-4AB3-949C-15D43D669884}" type="presParOf" srcId="{2E595A2B-3385-451B-BF16-2679D07C4B0E}" destId="{7ED1D71D-C8FE-4CA1-B670-F00AC8E15035}" srcOrd="0" destOrd="0" presId="urn:microsoft.com/office/officeart/2005/8/layout/orgChart1"/>
    <dgm:cxn modelId="{73A96E52-E317-46C9-8CDE-E5CDCE67444C}" type="presParOf" srcId="{7ED1D71D-C8FE-4CA1-B670-F00AC8E15035}" destId="{0D372716-A258-46CC-A244-AE19160787EE}" srcOrd="0" destOrd="0" presId="urn:microsoft.com/office/officeart/2005/8/layout/orgChart1"/>
    <dgm:cxn modelId="{B5120B73-DE66-48AF-BEBA-18383D42A34F}" type="presParOf" srcId="{7ED1D71D-C8FE-4CA1-B670-F00AC8E15035}" destId="{46FA058D-3650-41F0-A28A-F534288C3956}" srcOrd="1" destOrd="0" presId="urn:microsoft.com/office/officeart/2005/8/layout/orgChart1"/>
    <dgm:cxn modelId="{A1D9140C-7130-49AC-8330-E393568B3883}" type="presParOf" srcId="{2E595A2B-3385-451B-BF16-2679D07C4B0E}" destId="{3AE2EA8A-8398-404C-B81B-10DA20D01A33}" srcOrd="1" destOrd="0" presId="urn:microsoft.com/office/officeart/2005/8/layout/orgChart1"/>
    <dgm:cxn modelId="{1EB54B50-8389-4CB3-99A8-7E02FA973B02}" type="presParOf" srcId="{3AE2EA8A-8398-404C-B81B-10DA20D01A33}" destId="{13C904BC-BDFE-4C8F-B0D1-159746DEF505}" srcOrd="0" destOrd="0" presId="urn:microsoft.com/office/officeart/2005/8/layout/orgChart1"/>
    <dgm:cxn modelId="{F381656C-AEB4-4ABF-AF0A-A5323430B3CB}" type="presParOf" srcId="{3AE2EA8A-8398-404C-B81B-10DA20D01A33}" destId="{316721FA-A358-4685-99C4-8608166FA25C}" srcOrd="1" destOrd="0" presId="urn:microsoft.com/office/officeart/2005/8/layout/orgChart1"/>
    <dgm:cxn modelId="{E9F2D52A-FA42-4346-AE48-A11D9ADB2413}" type="presParOf" srcId="{316721FA-A358-4685-99C4-8608166FA25C}" destId="{8BA02720-6B5C-4237-BB3D-AED9CF908EE4}" srcOrd="0" destOrd="0" presId="urn:microsoft.com/office/officeart/2005/8/layout/orgChart1"/>
    <dgm:cxn modelId="{ABAA6AFE-53E3-4CB0-8217-8A7C339C3D26}" type="presParOf" srcId="{8BA02720-6B5C-4237-BB3D-AED9CF908EE4}" destId="{5164DFF0-7CFF-4AEA-877D-405D997B706C}" srcOrd="0" destOrd="0" presId="urn:microsoft.com/office/officeart/2005/8/layout/orgChart1"/>
    <dgm:cxn modelId="{16FEBD31-9B3A-4FEC-BBEA-27EE12C9F88E}" type="presParOf" srcId="{8BA02720-6B5C-4237-BB3D-AED9CF908EE4}" destId="{DA031ED2-5FC7-4CA2-AD75-CF982CF32245}" srcOrd="1" destOrd="0" presId="urn:microsoft.com/office/officeart/2005/8/layout/orgChart1"/>
    <dgm:cxn modelId="{3FC99EFD-91AD-4EBF-AE21-2B728AF1661C}" type="presParOf" srcId="{316721FA-A358-4685-99C4-8608166FA25C}" destId="{F16ED767-EC81-42EA-9A7B-88B8FFA2F2F8}" srcOrd="1" destOrd="0" presId="urn:microsoft.com/office/officeart/2005/8/layout/orgChart1"/>
    <dgm:cxn modelId="{5D000618-49B4-4779-9224-E8FF40AA8E89}" type="presParOf" srcId="{F16ED767-EC81-42EA-9A7B-88B8FFA2F2F8}" destId="{F095F74A-D8DC-4109-A67B-CB2E39690A14}" srcOrd="0" destOrd="0" presId="urn:microsoft.com/office/officeart/2005/8/layout/orgChart1"/>
    <dgm:cxn modelId="{1A680127-5DCF-43A8-A42C-C61C6C9EBD13}" type="presParOf" srcId="{F16ED767-EC81-42EA-9A7B-88B8FFA2F2F8}" destId="{DCB339B5-45B3-41FE-8F24-991079AEA7BB}" srcOrd="1" destOrd="0" presId="urn:microsoft.com/office/officeart/2005/8/layout/orgChart1"/>
    <dgm:cxn modelId="{3B18125E-FA36-4313-AA17-011D95D6FF1F}" type="presParOf" srcId="{DCB339B5-45B3-41FE-8F24-991079AEA7BB}" destId="{DCE8A725-643D-4138-A520-51399B848083}" srcOrd="0" destOrd="0" presId="urn:microsoft.com/office/officeart/2005/8/layout/orgChart1"/>
    <dgm:cxn modelId="{4B0A2CA5-6058-4EDC-94A0-C181AE3C8D4C}" type="presParOf" srcId="{DCE8A725-643D-4138-A520-51399B848083}" destId="{3BA3BED2-CDF5-4C56-A04B-A091A072A03B}" srcOrd="0" destOrd="0" presId="urn:microsoft.com/office/officeart/2005/8/layout/orgChart1"/>
    <dgm:cxn modelId="{8AB85598-B665-4A84-9F0D-96814CAC4A79}" type="presParOf" srcId="{DCE8A725-643D-4138-A520-51399B848083}" destId="{6CB5CCA5-2F25-4D29-A4F3-ED574D57FA4E}" srcOrd="1" destOrd="0" presId="urn:microsoft.com/office/officeart/2005/8/layout/orgChart1"/>
    <dgm:cxn modelId="{B07FA03C-8A30-442B-B243-F1C4444CEF84}" type="presParOf" srcId="{DCB339B5-45B3-41FE-8F24-991079AEA7BB}" destId="{BB6C86FC-6DC2-4793-BA52-029FFC10886D}" srcOrd="1" destOrd="0" presId="urn:microsoft.com/office/officeart/2005/8/layout/orgChart1"/>
    <dgm:cxn modelId="{B4E5F847-3E71-4664-9EE1-554A9B6A41B9}" type="presParOf" srcId="{DCB339B5-45B3-41FE-8F24-991079AEA7BB}" destId="{6756F94D-7552-4801-8FAD-B97D82F2CC64}" srcOrd="2" destOrd="0" presId="urn:microsoft.com/office/officeart/2005/8/layout/orgChart1"/>
    <dgm:cxn modelId="{BE84A2A3-CEE4-4AFC-B465-BE04CA2411CA}" type="presParOf" srcId="{F16ED767-EC81-42EA-9A7B-88B8FFA2F2F8}" destId="{6818A0D5-3824-4F9B-A67B-6DD93CA73576}" srcOrd="2" destOrd="0" presId="urn:microsoft.com/office/officeart/2005/8/layout/orgChart1"/>
    <dgm:cxn modelId="{ED72D1CD-C3F5-4213-A405-7991DD72B5C0}" type="presParOf" srcId="{F16ED767-EC81-42EA-9A7B-88B8FFA2F2F8}" destId="{21E97994-02E2-4171-BEBA-4B863CBD32F2}" srcOrd="3" destOrd="0" presId="urn:microsoft.com/office/officeart/2005/8/layout/orgChart1"/>
    <dgm:cxn modelId="{C276B199-7DA1-4182-AA2F-F5EA42801077}" type="presParOf" srcId="{21E97994-02E2-4171-BEBA-4B863CBD32F2}" destId="{0B08899D-88F3-4BFF-AED0-1B2B4321E5A4}" srcOrd="0" destOrd="0" presId="urn:microsoft.com/office/officeart/2005/8/layout/orgChart1"/>
    <dgm:cxn modelId="{689BFD8B-633E-4285-BC24-8947EF47E929}" type="presParOf" srcId="{0B08899D-88F3-4BFF-AED0-1B2B4321E5A4}" destId="{438B0171-1EC1-42B3-A4C8-3A15BABD2AFC}" srcOrd="0" destOrd="0" presId="urn:microsoft.com/office/officeart/2005/8/layout/orgChart1"/>
    <dgm:cxn modelId="{4439033D-A86C-4A03-9762-DFD3DFC3B194}" type="presParOf" srcId="{0B08899D-88F3-4BFF-AED0-1B2B4321E5A4}" destId="{96786EF2-FBEA-447D-BE78-731931E93453}" srcOrd="1" destOrd="0" presId="urn:microsoft.com/office/officeart/2005/8/layout/orgChart1"/>
    <dgm:cxn modelId="{8B922ED2-6CDD-40E5-B4AA-6E51725483DC}" type="presParOf" srcId="{21E97994-02E2-4171-BEBA-4B863CBD32F2}" destId="{0A578CAE-1C77-442D-9BCB-2E57DA72FB07}" srcOrd="1" destOrd="0" presId="urn:microsoft.com/office/officeart/2005/8/layout/orgChart1"/>
    <dgm:cxn modelId="{67BE368F-C102-466D-8B69-C36CEA84B86F}" type="presParOf" srcId="{21E97994-02E2-4171-BEBA-4B863CBD32F2}" destId="{4EC5A94B-3B09-47B2-BD7F-DE1F2B50BDD8}" srcOrd="2" destOrd="0" presId="urn:microsoft.com/office/officeart/2005/8/layout/orgChart1"/>
    <dgm:cxn modelId="{2367D17D-6468-49E6-9493-295C1805D284}" type="presParOf" srcId="{316721FA-A358-4685-99C4-8608166FA25C}" destId="{80797EB9-31A3-41D4-B64C-1C8B7AF3B1E1}" srcOrd="2" destOrd="0" presId="urn:microsoft.com/office/officeart/2005/8/layout/orgChart1"/>
    <dgm:cxn modelId="{2C3B94E3-DFE8-4DEA-B990-7EC47AF60697}" type="presParOf" srcId="{2E595A2B-3385-451B-BF16-2679D07C4B0E}" destId="{6A223290-F8CF-4BD8-BC6D-C7DE387B2E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AD076A-C19D-48E2-90F7-E0722D8A45CA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D4F23CEB-53B2-4E69-BBB1-70C9A9102F4D}">
      <dgm:prSet phldrT="[Szöveg]" custT="1"/>
      <dgm:spPr>
        <a:noFill/>
        <a:ln w="50800">
          <a:solidFill>
            <a:schemeClr val="tx2"/>
          </a:solidFill>
        </a:ln>
      </dgm:spPr>
      <dgm:t>
        <a:bodyPr/>
        <a:lstStyle/>
        <a:p>
          <a:r>
            <a:rPr lang="hu-HU" sz="2300" b="1" spc="0" baseline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Emberi méltóság</a:t>
          </a:r>
          <a:endParaRPr lang="hu-HU" sz="2300" b="1" spc="0" baseline="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59553D8-677E-4EC0-916E-70894428E0B4}" type="parTrans" cxnId="{131E8FB7-53AF-4771-A9A7-C7575FCE9D16}">
      <dgm:prSet/>
      <dgm:spPr/>
      <dgm:t>
        <a:bodyPr/>
        <a:lstStyle/>
        <a:p>
          <a:endParaRPr lang="hu-HU"/>
        </a:p>
      </dgm:t>
    </dgm:pt>
    <dgm:pt modelId="{830C1B19-E547-4CDD-B3EA-A652D9B653E9}" type="sibTrans" cxnId="{131E8FB7-53AF-4771-A9A7-C7575FCE9D16}">
      <dgm:prSet/>
      <dgm:spPr/>
      <dgm:t>
        <a:bodyPr/>
        <a:lstStyle/>
        <a:p>
          <a:endParaRPr lang="hu-HU"/>
        </a:p>
      </dgm:t>
    </dgm:pt>
    <dgm:pt modelId="{3C3D62B8-E5D0-4EA7-A1D8-8F97C495A5AD}">
      <dgm:prSet phldrT="[Szöveg]" custT="1"/>
      <dgm:spPr/>
      <dgm:t>
        <a:bodyPr/>
        <a:lstStyle/>
        <a:p>
          <a:r>
            <a:rPr lang="hu-HU" sz="1400" dirty="0" smtClean="0"/>
            <a:t>az élet, a testi épség és az egészség</a:t>
          </a:r>
          <a:endParaRPr lang="hu-HU" sz="1400" dirty="0"/>
        </a:p>
      </dgm:t>
    </dgm:pt>
    <dgm:pt modelId="{386454B4-6F10-435F-8929-80A810994E35}" type="parTrans" cxnId="{F06D4FBF-2FCF-48FC-9806-BB7036D88CB9}">
      <dgm:prSet custT="1"/>
      <dgm:spPr/>
      <dgm:t>
        <a:bodyPr/>
        <a:lstStyle/>
        <a:p>
          <a:endParaRPr lang="hu-HU" sz="1200"/>
        </a:p>
      </dgm:t>
    </dgm:pt>
    <dgm:pt modelId="{4F52ED78-E9BB-4155-8598-5A3C4881E23C}" type="sibTrans" cxnId="{F06D4FBF-2FCF-48FC-9806-BB7036D88CB9}">
      <dgm:prSet/>
      <dgm:spPr/>
      <dgm:t>
        <a:bodyPr/>
        <a:lstStyle/>
        <a:p>
          <a:endParaRPr lang="hu-HU"/>
        </a:p>
      </dgm:t>
    </dgm:pt>
    <dgm:pt modelId="{576C559B-63CD-4356-8572-81786301C4EA}">
      <dgm:prSet phldrT="[Szöveg]" custT="1"/>
      <dgm:spPr/>
      <dgm:t>
        <a:bodyPr/>
        <a:lstStyle/>
        <a:p>
          <a:r>
            <a:rPr lang="hu-HU" sz="1400" dirty="0" smtClean="0"/>
            <a:t>a személyes szabadság, a magánélet, a magánlakás</a:t>
          </a:r>
          <a:endParaRPr lang="hu-HU" sz="1400" dirty="0"/>
        </a:p>
      </dgm:t>
    </dgm:pt>
    <dgm:pt modelId="{EFEC824E-18AF-418A-A7D4-B36AB64EEB78}" type="parTrans" cxnId="{E51FF6DF-5F42-4948-B381-2702949E627D}">
      <dgm:prSet custT="1"/>
      <dgm:spPr/>
      <dgm:t>
        <a:bodyPr/>
        <a:lstStyle/>
        <a:p>
          <a:endParaRPr lang="hu-HU" sz="1200"/>
        </a:p>
      </dgm:t>
    </dgm:pt>
    <dgm:pt modelId="{3069A72C-4972-46F5-A2EB-7B30293058C0}" type="sibTrans" cxnId="{E51FF6DF-5F42-4948-B381-2702949E627D}">
      <dgm:prSet/>
      <dgm:spPr/>
      <dgm:t>
        <a:bodyPr/>
        <a:lstStyle/>
        <a:p>
          <a:endParaRPr lang="hu-HU"/>
        </a:p>
      </dgm:t>
    </dgm:pt>
    <dgm:pt modelId="{8B2F7048-8218-472F-AEA5-CED2EFC078C8}">
      <dgm:prSet phldrT="[Szöveg]" custT="1"/>
      <dgm:spPr/>
      <dgm:t>
        <a:bodyPr/>
        <a:lstStyle/>
        <a:p>
          <a:r>
            <a:rPr lang="hu-HU" sz="1400" dirty="0" smtClean="0"/>
            <a:t>egyenlő bánásmód</a:t>
          </a:r>
          <a:endParaRPr lang="hu-HU" sz="1400" dirty="0"/>
        </a:p>
      </dgm:t>
    </dgm:pt>
    <dgm:pt modelId="{BE454B09-4DBB-474A-96C7-55B211DE2A6B}" type="parTrans" cxnId="{63EDB478-57E3-4E70-984C-F459A6A85BB3}">
      <dgm:prSet custT="1"/>
      <dgm:spPr/>
      <dgm:t>
        <a:bodyPr/>
        <a:lstStyle/>
        <a:p>
          <a:endParaRPr lang="hu-HU" sz="1200"/>
        </a:p>
      </dgm:t>
    </dgm:pt>
    <dgm:pt modelId="{8D773BF4-7375-4D7C-A187-E483119396F2}" type="sibTrans" cxnId="{63EDB478-57E3-4E70-984C-F459A6A85BB3}">
      <dgm:prSet/>
      <dgm:spPr/>
      <dgm:t>
        <a:bodyPr/>
        <a:lstStyle/>
        <a:p>
          <a:endParaRPr lang="hu-HU"/>
        </a:p>
      </dgm:t>
    </dgm:pt>
    <dgm:pt modelId="{69CB2559-3910-458A-A92B-72E00166C6BB}">
      <dgm:prSet phldrT="[Szöveg]" custT="1"/>
      <dgm:spPr/>
      <dgm:t>
        <a:bodyPr/>
        <a:lstStyle/>
        <a:p>
          <a:r>
            <a:rPr lang="hu-HU" sz="1400" dirty="0" smtClean="0"/>
            <a:t>a becsület és a </a:t>
          </a:r>
          <a:r>
            <a:rPr lang="hu-HU" sz="1400" dirty="0" err="1" smtClean="0"/>
            <a:t>jóhírnév</a:t>
          </a:r>
          <a:endParaRPr lang="hu-HU" sz="1400" dirty="0"/>
        </a:p>
      </dgm:t>
    </dgm:pt>
    <dgm:pt modelId="{E1670A43-B22A-4204-817B-1C293F22194B}" type="parTrans" cxnId="{E5CBF8CF-E5F2-4902-8560-89948DE5D35C}">
      <dgm:prSet custT="1"/>
      <dgm:spPr/>
      <dgm:t>
        <a:bodyPr/>
        <a:lstStyle/>
        <a:p>
          <a:endParaRPr lang="hu-HU" sz="1200"/>
        </a:p>
      </dgm:t>
    </dgm:pt>
    <dgm:pt modelId="{6E97FE27-038A-40DF-A5B8-0A0D1D50233F}" type="sibTrans" cxnId="{E5CBF8CF-E5F2-4902-8560-89948DE5D35C}">
      <dgm:prSet/>
      <dgm:spPr/>
      <dgm:t>
        <a:bodyPr/>
        <a:lstStyle/>
        <a:p>
          <a:endParaRPr lang="hu-HU"/>
        </a:p>
      </dgm:t>
    </dgm:pt>
    <dgm:pt modelId="{54358464-1B60-4808-A243-DDA3465FEFCE}">
      <dgm:prSet phldrT="[Szöveg]" custT="1"/>
      <dgm:spPr/>
      <dgm:t>
        <a:bodyPr/>
        <a:lstStyle/>
        <a:p>
          <a:r>
            <a:rPr lang="hu-HU" sz="3600" b="1" dirty="0" smtClean="0">
              <a:solidFill>
                <a:srgbClr val="FF0000"/>
              </a:solidFill>
              <a:effectLst/>
            </a:rPr>
            <a:t>?</a:t>
          </a:r>
          <a:endParaRPr lang="hu-HU" sz="3600" b="1" dirty="0">
            <a:solidFill>
              <a:srgbClr val="FF0000"/>
            </a:solidFill>
            <a:effectLst/>
          </a:endParaRPr>
        </a:p>
      </dgm:t>
    </dgm:pt>
    <dgm:pt modelId="{B10E81CE-4AFB-4AD5-BDF8-63AEE817734A}" type="parTrans" cxnId="{135736FA-FFE6-449A-9E35-D51C4F411466}">
      <dgm:prSet custT="1"/>
      <dgm:spPr/>
      <dgm:t>
        <a:bodyPr/>
        <a:lstStyle/>
        <a:p>
          <a:endParaRPr lang="hu-HU" sz="1200"/>
        </a:p>
      </dgm:t>
    </dgm:pt>
    <dgm:pt modelId="{C5CA1DC4-51A8-4A36-A1B7-17EF0A978161}" type="sibTrans" cxnId="{135736FA-FFE6-449A-9E35-D51C4F411466}">
      <dgm:prSet/>
      <dgm:spPr/>
      <dgm:t>
        <a:bodyPr/>
        <a:lstStyle/>
        <a:p>
          <a:endParaRPr lang="hu-HU"/>
        </a:p>
      </dgm:t>
    </dgm:pt>
    <dgm:pt modelId="{1C38649E-DB7B-4A89-AAB1-AB075F06080E}">
      <dgm:prSet phldrT="[Szöveg]" custT="1"/>
      <dgm:spPr/>
      <dgm:t>
        <a:bodyPr/>
        <a:lstStyle/>
        <a:p>
          <a:r>
            <a:rPr lang="hu-HU" sz="3600" b="1" dirty="0" smtClean="0">
              <a:solidFill>
                <a:srgbClr val="FF0000"/>
              </a:solidFill>
              <a:effectLst/>
            </a:rPr>
            <a:t>?</a:t>
          </a:r>
          <a:endParaRPr lang="hu-HU" sz="3600" b="1" dirty="0">
            <a:solidFill>
              <a:srgbClr val="FF0000"/>
            </a:solidFill>
            <a:effectLst/>
          </a:endParaRPr>
        </a:p>
      </dgm:t>
    </dgm:pt>
    <dgm:pt modelId="{4B081F1F-D1D2-469A-9DBA-474C7B358A96}" type="parTrans" cxnId="{3BDD0308-62BF-493A-AF3B-D54C987663AA}">
      <dgm:prSet custT="1"/>
      <dgm:spPr/>
      <dgm:t>
        <a:bodyPr/>
        <a:lstStyle/>
        <a:p>
          <a:endParaRPr lang="hu-HU" sz="1200"/>
        </a:p>
      </dgm:t>
    </dgm:pt>
    <dgm:pt modelId="{5C849507-3C51-44C3-938A-AEC93144DA26}" type="sibTrans" cxnId="{3BDD0308-62BF-493A-AF3B-D54C987663AA}">
      <dgm:prSet/>
      <dgm:spPr/>
      <dgm:t>
        <a:bodyPr/>
        <a:lstStyle/>
        <a:p>
          <a:endParaRPr lang="hu-HU"/>
        </a:p>
      </dgm:t>
    </dgm:pt>
    <dgm:pt modelId="{7152CFA6-AD21-4527-8C8C-7A757E807D1B}">
      <dgm:prSet phldrT="[Szöveg]"/>
      <dgm:spPr/>
      <dgm:t>
        <a:bodyPr/>
        <a:lstStyle/>
        <a:p>
          <a:endParaRPr lang="hu-HU" sz="1200" dirty="0"/>
        </a:p>
      </dgm:t>
    </dgm:pt>
    <dgm:pt modelId="{3C733C1E-12DF-4BB9-8AD6-D9C8090EEEE9}" type="parTrans" cxnId="{F5F361FA-2BE8-4A9D-A404-0F819BF26B4C}">
      <dgm:prSet/>
      <dgm:spPr/>
      <dgm:t>
        <a:bodyPr/>
        <a:lstStyle/>
        <a:p>
          <a:endParaRPr lang="hu-HU"/>
        </a:p>
      </dgm:t>
    </dgm:pt>
    <dgm:pt modelId="{BA7ED1C1-02D0-4A3F-8530-0949C1B8EA2C}" type="sibTrans" cxnId="{F5F361FA-2BE8-4A9D-A404-0F819BF26B4C}">
      <dgm:prSet/>
      <dgm:spPr/>
      <dgm:t>
        <a:bodyPr/>
        <a:lstStyle/>
        <a:p>
          <a:endParaRPr lang="hu-HU"/>
        </a:p>
      </dgm:t>
    </dgm:pt>
    <dgm:pt modelId="{00213D89-5DE9-4BE9-B6F7-FE75ABA44083}">
      <dgm:prSet phldrT="[Szöveg]" custT="1"/>
      <dgm:spPr/>
      <dgm:t>
        <a:bodyPr/>
        <a:lstStyle/>
        <a:p>
          <a:r>
            <a:rPr lang="hu-HU" sz="1400" dirty="0" smtClean="0"/>
            <a:t>a névviselés</a:t>
          </a:r>
          <a:endParaRPr lang="hu-HU" sz="1400" b="1" dirty="0">
            <a:solidFill>
              <a:srgbClr val="FF0000"/>
            </a:solidFill>
            <a:effectLst/>
          </a:endParaRPr>
        </a:p>
      </dgm:t>
    </dgm:pt>
    <dgm:pt modelId="{3F65C862-751F-4A9D-A49D-98D388687657}" type="parTrans" cxnId="{75374C36-C00D-4E35-A0DC-641CFCDB5661}">
      <dgm:prSet/>
      <dgm:spPr/>
      <dgm:t>
        <a:bodyPr/>
        <a:lstStyle/>
        <a:p>
          <a:endParaRPr lang="hu-HU"/>
        </a:p>
      </dgm:t>
    </dgm:pt>
    <dgm:pt modelId="{57607940-DF3B-4F30-8798-75073B1C1A6D}" type="sibTrans" cxnId="{75374C36-C00D-4E35-A0DC-641CFCDB5661}">
      <dgm:prSet/>
      <dgm:spPr/>
      <dgm:t>
        <a:bodyPr/>
        <a:lstStyle/>
        <a:p>
          <a:endParaRPr lang="hu-HU"/>
        </a:p>
      </dgm:t>
    </dgm:pt>
    <dgm:pt modelId="{27FDA9E1-F5BD-400A-BCE5-96B5782C60CA}">
      <dgm:prSet phldrT="[Szöveg]"/>
      <dgm:spPr/>
      <dgm:t>
        <a:bodyPr/>
        <a:lstStyle/>
        <a:p>
          <a:r>
            <a:rPr lang="hu-HU" dirty="0" smtClean="0"/>
            <a:t>a képmás és a hangfelvétel</a:t>
          </a:r>
          <a:endParaRPr lang="hu-HU" dirty="0"/>
        </a:p>
      </dgm:t>
    </dgm:pt>
    <dgm:pt modelId="{2E38890F-EA67-4355-8255-A558A00C798C}" type="parTrans" cxnId="{194A8BB9-E2D4-4E74-9F2C-1C926CCACF2E}">
      <dgm:prSet/>
      <dgm:spPr/>
      <dgm:t>
        <a:bodyPr/>
        <a:lstStyle/>
        <a:p>
          <a:endParaRPr lang="hu-HU"/>
        </a:p>
      </dgm:t>
    </dgm:pt>
    <dgm:pt modelId="{1CE8747A-1827-41A3-98FD-18893D4AC9EF}" type="sibTrans" cxnId="{194A8BB9-E2D4-4E74-9F2C-1C926CCACF2E}">
      <dgm:prSet/>
      <dgm:spPr/>
      <dgm:t>
        <a:bodyPr/>
        <a:lstStyle/>
        <a:p>
          <a:endParaRPr lang="hu-HU"/>
        </a:p>
      </dgm:t>
    </dgm:pt>
    <dgm:pt modelId="{1BB286C0-95BF-4F25-BBA9-C3DBF3E683FF}">
      <dgm:prSet phldrT="[Szöveg]" custT="1"/>
      <dgm:spPr/>
      <dgm:t>
        <a:bodyPr/>
        <a:lstStyle/>
        <a:p>
          <a:r>
            <a:rPr lang="hu-HU" sz="1400" dirty="0" smtClean="0"/>
            <a:t>a magántitok és a személyes adatok védelme</a:t>
          </a:r>
          <a:endParaRPr lang="hu-HU" sz="1400" b="1" dirty="0">
            <a:solidFill>
              <a:srgbClr val="FF0000"/>
            </a:solidFill>
            <a:effectLst/>
          </a:endParaRPr>
        </a:p>
      </dgm:t>
    </dgm:pt>
    <dgm:pt modelId="{6AD0EAF2-2545-4EED-AE3F-E014DC85FC11}" type="parTrans" cxnId="{9203A0E8-564B-4862-AAFB-5816DD25179C}">
      <dgm:prSet/>
      <dgm:spPr/>
      <dgm:t>
        <a:bodyPr/>
        <a:lstStyle/>
        <a:p>
          <a:endParaRPr lang="hu-HU"/>
        </a:p>
      </dgm:t>
    </dgm:pt>
    <dgm:pt modelId="{EAE09F69-D582-4C6E-B02E-7AC8290AB1EB}" type="sibTrans" cxnId="{9203A0E8-564B-4862-AAFB-5816DD25179C}">
      <dgm:prSet/>
      <dgm:spPr/>
      <dgm:t>
        <a:bodyPr/>
        <a:lstStyle/>
        <a:p>
          <a:endParaRPr lang="hu-HU"/>
        </a:p>
      </dgm:t>
    </dgm:pt>
    <dgm:pt modelId="{EC7D3A7B-E96A-4A47-9388-627C7057B7FD}" type="pres">
      <dgm:prSet presAssocID="{56AD076A-C19D-48E2-90F7-E0722D8A45C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2BBE089A-B842-4549-A97D-614D22E8FAEC}" type="pres">
      <dgm:prSet presAssocID="{D4F23CEB-53B2-4E69-BBB1-70C9A9102F4D}" presName="centerShape" presStyleLbl="node0" presStyleIdx="0" presStyleCnt="1" custScaleX="147150" custScaleY="151597"/>
      <dgm:spPr/>
      <dgm:t>
        <a:bodyPr/>
        <a:lstStyle/>
        <a:p>
          <a:endParaRPr lang="hu-HU"/>
        </a:p>
      </dgm:t>
    </dgm:pt>
    <dgm:pt modelId="{6F8B4084-3D9A-48B9-9998-4AAE54217AA0}" type="pres">
      <dgm:prSet presAssocID="{386454B4-6F10-435F-8929-80A810994E35}" presName="parTrans" presStyleLbl="sibTrans2D1" presStyleIdx="0" presStyleCnt="9"/>
      <dgm:spPr/>
      <dgm:t>
        <a:bodyPr/>
        <a:lstStyle/>
        <a:p>
          <a:endParaRPr lang="hu-HU"/>
        </a:p>
      </dgm:t>
    </dgm:pt>
    <dgm:pt modelId="{92243E83-AD8B-436A-9343-8C2144329878}" type="pres">
      <dgm:prSet presAssocID="{386454B4-6F10-435F-8929-80A810994E35}" presName="connectorText" presStyleLbl="sibTrans2D1" presStyleIdx="0" presStyleCnt="9"/>
      <dgm:spPr/>
      <dgm:t>
        <a:bodyPr/>
        <a:lstStyle/>
        <a:p>
          <a:endParaRPr lang="hu-HU"/>
        </a:p>
      </dgm:t>
    </dgm:pt>
    <dgm:pt modelId="{621D191E-3156-4B31-87CF-2F8E8535AFD6}" type="pres">
      <dgm:prSet presAssocID="{3C3D62B8-E5D0-4EA7-A1D8-8F97C495A5AD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63C2EA1-FD4C-48B8-A038-A9928F103EC1}" type="pres">
      <dgm:prSet presAssocID="{EFEC824E-18AF-418A-A7D4-B36AB64EEB78}" presName="parTrans" presStyleLbl="sibTrans2D1" presStyleIdx="1" presStyleCnt="9"/>
      <dgm:spPr/>
      <dgm:t>
        <a:bodyPr/>
        <a:lstStyle/>
        <a:p>
          <a:endParaRPr lang="hu-HU"/>
        </a:p>
      </dgm:t>
    </dgm:pt>
    <dgm:pt modelId="{E7131AAB-8E06-4435-95B7-74FCE964A1EB}" type="pres">
      <dgm:prSet presAssocID="{EFEC824E-18AF-418A-A7D4-B36AB64EEB78}" presName="connectorText" presStyleLbl="sibTrans2D1" presStyleIdx="1" presStyleCnt="9"/>
      <dgm:spPr/>
      <dgm:t>
        <a:bodyPr/>
        <a:lstStyle/>
        <a:p>
          <a:endParaRPr lang="hu-HU"/>
        </a:p>
      </dgm:t>
    </dgm:pt>
    <dgm:pt modelId="{3F4CA509-5FF1-4ABA-A109-5A1C5FD5C7AD}" type="pres">
      <dgm:prSet presAssocID="{576C559B-63CD-4356-8572-81786301C4EA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137BE01-B2C5-4BC5-8A04-CA29B6E0B79C}" type="pres">
      <dgm:prSet presAssocID="{BE454B09-4DBB-474A-96C7-55B211DE2A6B}" presName="parTrans" presStyleLbl="sibTrans2D1" presStyleIdx="2" presStyleCnt="9"/>
      <dgm:spPr/>
      <dgm:t>
        <a:bodyPr/>
        <a:lstStyle/>
        <a:p>
          <a:endParaRPr lang="hu-HU"/>
        </a:p>
      </dgm:t>
    </dgm:pt>
    <dgm:pt modelId="{A40CB121-0D3D-4BCF-B1C0-170F4D019505}" type="pres">
      <dgm:prSet presAssocID="{BE454B09-4DBB-474A-96C7-55B211DE2A6B}" presName="connectorText" presStyleLbl="sibTrans2D1" presStyleIdx="2" presStyleCnt="9"/>
      <dgm:spPr/>
      <dgm:t>
        <a:bodyPr/>
        <a:lstStyle/>
        <a:p>
          <a:endParaRPr lang="hu-HU"/>
        </a:p>
      </dgm:t>
    </dgm:pt>
    <dgm:pt modelId="{19F93053-C744-4A35-8753-4A991DAE0E67}" type="pres">
      <dgm:prSet presAssocID="{8B2F7048-8218-472F-AEA5-CED2EFC078C8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E566D26-9F5E-4658-9691-E60F0D1260C7}" type="pres">
      <dgm:prSet presAssocID="{E1670A43-B22A-4204-817B-1C293F22194B}" presName="parTrans" presStyleLbl="sibTrans2D1" presStyleIdx="3" presStyleCnt="9"/>
      <dgm:spPr/>
      <dgm:t>
        <a:bodyPr/>
        <a:lstStyle/>
        <a:p>
          <a:endParaRPr lang="hu-HU"/>
        </a:p>
      </dgm:t>
    </dgm:pt>
    <dgm:pt modelId="{B5CEB67D-8D8D-475D-A107-D4F650771159}" type="pres">
      <dgm:prSet presAssocID="{E1670A43-B22A-4204-817B-1C293F22194B}" presName="connectorText" presStyleLbl="sibTrans2D1" presStyleIdx="3" presStyleCnt="9"/>
      <dgm:spPr/>
      <dgm:t>
        <a:bodyPr/>
        <a:lstStyle/>
        <a:p>
          <a:endParaRPr lang="hu-HU"/>
        </a:p>
      </dgm:t>
    </dgm:pt>
    <dgm:pt modelId="{3645E280-B60E-4F25-A94B-21B666C7BB57}" type="pres">
      <dgm:prSet presAssocID="{69CB2559-3910-458A-A92B-72E00166C6BB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C7EE0DE-7D80-4527-9CD4-AF69C80688D4}" type="pres">
      <dgm:prSet presAssocID="{B10E81CE-4AFB-4AD5-BDF8-63AEE817734A}" presName="parTrans" presStyleLbl="sibTrans2D1" presStyleIdx="4" presStyleCnt="9"/>
      <dgm:spPr/>
      <dgm:t>
        <a:bodyPr/>
        <a:lstStyle/>
        <a:p>
          <a:endParaRPr lang="hu-HU"/>
        </a:p>
      </dgm:t>
    </dgm:pt>
    <dgm:pt modelId="{69741D65-97B6-4269-9208-D87227117127}" type="pres">
      <dgm:prSet presAssocID="{B10E81CE-4AFB-4AD5-BDF8-63AEE817734A}" presName="connectorText" presStyleLbl="sibTrans2D1" presStyleIdx="4" presStyleCnt="9"/>
      <dgm:spPr/>
      <dgm:t>
        <a:bodyPr/>
        <a:lstStyle/>
        <a:p>
          <a:endParaRPr lang="hu-HU"/>
        </a:p>
      </dgm:t>
    </dgm:pt>
    <dgm:pt modelId="{4F9D171A-6187-4034-A3D0-C196A99F0240}" type="pres">
      <dgm:prSet presAssocID="{54358464-1B60-4808-A243-DDA3465FEFCE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77335DD-4FBC-4C17-A302-CF7F0E867FFA}" type="pres">
      <dgm:prSet presAssocID="{4B081F1F-D1D2-469A-9DBA-474C7B358A96}" presName="parTrans" presStyleLbl="sibTrans2D1" presStyleIdx="5" presStyleCnt="9"/>
      <dgm:spPr/>
      <dgm:t>
        <a:bodyPr/>
        <a:lstStyle/>
        <a:p>
          <a:endParaRPr lang="hu-HU"/>
        </a:p>
      </dgm:t>
    </dgm:pt>
    <dgm:pt modelId="{1746ECAE-BC52-461E-8B39-DA454CEE523F}" type="pres">
      <dgm:prSet presAssocID="{4B081F1F-D1D2-469A-9DBA-474C7B358A96}" presName="connectorText" presStyleLbl="sibTrans2D1" presStyleIdx="5" presStyleCnt="9"/>
      <dgm:spPr/>
      <dgm:t>
        <a:bodyPr/>
        <a:lstStyle/>
        <a:p>
          <a:endParaRPr lang="hu-HU"/>
        </a:p>
      </dgm:t>
    </dgm:pt>
    <dgm:pt modelId="{B40BA15C-607F-4A7B-8DE8-37F133C9D89E}" type="pres">
      <dgm:prSet presAssocID="{1C38649E-DB7B-4A89-AAB1-AB075F06080E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5C766AA-8A72-4476-BD6A-48D2D7DE0C02}" type="pres">
      <dgm:prSet presAssocID="{6AD0EAF2-2545-4EED-AE3F-E014DC85FC11}" presName="parTrans" presStyleLbl="sibTrans2D1" presStyleIdx="6" presStyleCnt="9"/>
      <dgm:spPr/>
      <dgm:t>
        <a:bodyPr/>
        <a:lstStyle/>
        <a:p>
          <a:endParaRPr lang="hu-HU"/>
        </a:p>
      </dgm:t>
    </dgm:pt>
    <dgm:pt modelId="{EE681A96-F561-43CB-AE80-E355AE93CA1B}" type="pres">
      <dgm:prSet presAssocID="{6AD0EAF2-2545-4EED-AE3F-E014DC85FC11}" presName="connectorText" presStyleLbl="sibTrans2D1" presStyleIdx="6" presStyleCnt="9"/>
      <dgm:spPr/>
      <dgm:t>
        <a:bodyPr/>
        <a:lstStyle/>
        <a:p>
          <a:endParaRPr lang="hu-HU"/>
        </a:p>
      </dgm:t>
    </dgm:pt>
    <dgm:pt modelId="{4467D4EF-9001-4154-BE27-A16C9D2FD1EC}" type="pres">
      <dgm:prSet presAssocID="{1BB286C0-95BF-4F25-BBA9-C3DBF3E683FF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612FE26-E2D3-4734-B27C-613360B2AC84}" type="pres">
      <dgm:prSet presAssocID="{3F65C862-751F-4A9D-A49D-98D388687657}" presName="parTrans" presStyleLbl="sibTrans2D1" presStyleIdx="7" presStyleCnt="9"/>
      <dgm:spPr/>
      <dgm:t>
        <a:bodyPr/>
        <a:lstStyle/>
        <a:p>
          <a:endParaRPr lang="hu-HU"/>
        </a:p>
      </dgm:t>
    </dgm:pt>
    <dgm:pt modelId="{70DB7B22-6E4E-488B-9A82-93A670F1AD63}" type="pres">
      <dgm:prSet presAssocID="{3F65C862-751F-4A9D-A49D-98D388687657}" presName="connectorText" presStyleLbl="sibTrans2D1" presStyleIdx="7" presStyleCnt="9"/>
      <dgm:spPr/>
      <dgm:t>
        <a:bodyPr/>
        <a:lstStyle/>
        <a:p>
          <a:endParaRPr lang="hu-HU"/>
        </a:p>
      </dgm:t>
    </dgm:pt>
    <dgm:pt modelId="{61F72E6A-2376-4D0D-8771-F3E6E9685928}" type="pres">
      <dgm:prSet presAssocID="{00213D89-5DE9-4BE9-B6F7-FE75ABA44083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949D37B-AA4B-40BF-8DB3-DBD45A0664CA}" type="pres">
      <dgm:prSet presAssocID="{2E38890F-EA67-4355-8255-A558A00C798C}" presName="parTrans" presStyleLbl="sibTrans2D1" presStyleIdx="8" presStyleCnt="9"/>
      <dgm:spPr/>
      <dgm:t>
        <a:bodyPr/>
        <a:lstStyle/>
        <a:p>
          <a:endParaRPr lang="hu-HU"/>
        </a:p>
      </dgm:t>
    </dgm:pt>
    <dgm:pt modelId="{21DB8D35-3E42-461C-97FF-0BDA59C34B83}" type="pres">
      <dgm:prSet presAssocID="{2E38890F-EA67-4355-8255-A558A00C798C}" presName="connectorText" presStyleLbl="sibTrans2D1" presStyleIdx="8" presStyleCnt="9"/>
      <dgm:spPr/>
      <dgm:t>
        <a:bodyPr/>
        <a:lstStyle/>
        <a:p>
          <a:endParaRPr lang="hu-HU"/>
        </a:p>
      </dgm:t>
    </dgm:pt>
    <dgm:pt modelId="{22BB5A9C-CADD-439C-BD9C-BD7A11D15807}" type="pres">
      <dgm:prSet presAssocID="{27FDA9E1-F5BD-400A-BCE5-96B5782C60CA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BE85A965-3D3E-41EB-8B22-2B951CBC3DC1}" type="presOf" srcId="{27FDA9E1-F5BD-400A-BCE5-96B5782C60CA}" destId="{22BB5A9C-CADD-439C-BD9C-BD7A11D15807}" srcOrd="0" destOrd="0" presId="urn:microsoft.com/office/officeart/2005/8/layout/radial5"/>
    <dgm:cxn modelId="{D83FC58C-A224-4D06-AA16-551E4E07F4A2}" type="presOf" srcId="{1BB286C0-95BF-4F25-BBA9-C3DBF3E683FF}" destId="{4467D4EF-9001-4154-BE27-A16C9D2FD1EC}" srcOrd="0" destOrd="0" presId="urn:microsoft.com/office/officeart/2005/8/layout/radial5"/>
    <dgm:cxn modelId="{E5CBF8CF-E5F2-4902-8560-89948DE5D35C}" srcId="{D4F23CEB-53B2-4E69-BBB1-70C9A9102F4D}" destId="{69CB2559-3910-458A-A92B-72E00166C6BB}" srcOrd="3" destOrd="0" parTransId="{E1670A43-B22A-4204-817B-1C293F22194B}" sibTransId="{6E97FE27-038A-40DF-A5B8-0A0D1D50233F}"/>
    <dgm:cxn modelId="{574E29FB-7C2E-4B82-B5F9-7352150F283D}" type="presOf" srcId="{576C559B-63CD-4356-8572-81786301C4EA}" destId="{3F4CA509-5FF1-4ABA-A109-5A1C5FD5C7AD}" srcOrd="0" destOrd="0" presId="urn:microsoft.com/office/officeart/2005/8/layout/radial5"/>
    <dgm:cxn modelId="{00135ED6-D3B5-463F-A95E-C29DF2A7099E}" type="presOf" srcId="{BE454B09-4DBB-474A-96C7-55B211DE2A6B}" destId="{4137BE01-B2C5-4BC5-8A04-CA29B6E0B79C}" srcOrd="0" destOrd="0" presId="urn:microsoft.com/office/officeart/2005/8/layout/radial5"/>
    <dgm:cxn modelId="{F722DD22-EA91-471E-BE98-A40E7DA8E1E6}" type="presOf" srcId="{386454B4-6F10-435F-8929-80A810994E35}" destId="{92243E83-AD8B-436A-9343-8C2144329878}" srcOrd="1" destOrd="0" presId="urn:microsoft.com/office/officeart/2005/8/layout/radial5"/>
    <dgm:cxn modelId="{75374C36-C00D-4E35-A0DC-641CFCDB5661}" srcId="{D4F23CEB-53B2-4E69-BBB1-70C9A9102F4D}" destId="{00213D89-5DE9-4BE9-B6F7-FE75ABA44083}" srcOrd="7" destOrd="0" parTransId="{3F65C862-751F-4A9D-A49D-98D388687657}" sibTransId="{57607940-DF3B-4F30-8798-75073B1C1A6D}"/>
    <dgm:cxn modelId="{F8DCB3D8-3561-4BC6-AF2F-AB593F3A3048}" type="presOf" srcId="{EFEC824E-18AF-418A-A7D4-B36AB64EEB78}" destId="{E7131AAB-8E06-4435-95B7-74FCE964A1EB}" srcOrd="1" destOrd="0" presId="urn:microsoft.com/office/officeart/2005/8/layout/radial5"/>
    <dgm:cxn modelId="{611475B2-9D74-48B0-AC9D-9C444291228F}" type="presOf" srcId="{8B2F7048-8218-472F-AEA5-CED2EFC078C8}" destId="{19F93053-C744-4A35-8753-4A991DAE0E67}" srcOrd="0" destOrd="0" presId="urn:microsoft.com/office/officeart/2005/8/layout/radial5"/>
    <dgm:cxn modelId="{19C6083C-0065-4348-BF23-C4DB01A9ACEB}" type="presOf" srcId="{B10E81CE-4AFB-4AD5-BDF8-63AEE817734A}" destId="{69741D65-97B6-4269-9208-D87227117127}" srcOrd="1" destOrd="0" presId="urn:microsoft.com/office/officeart/2005/8/layout/radial5"/>
    <dgm:cxn modelId="{6189B7CD-98CC-4284-898E-55C7549923D8}" type="presOf" srcId="{BE454B09-4DBB-474A-96C7-55B211DE2A6B}" destId="{A40CB121-0D3D-4BCF-B1C0-170F4D019505}" srcOrd="1" destOrd="0" presId="urn:microsoft.com/office/officeart/2005/8/layout/radial5"/>
    <dgm:cxn modelId="{131E8FB7-53AF-4771-A9A7-C7575FCE9D16}" srcId="{56AD076A-C19D-48E2-90F7-E0722D8A45CA}" destId="{D4F23CEB-53B2-4E69-BBB1-70C9A9102F4D}" srcOrd="0" destOrd="0" parTransId="{E59553D8-677E-4EC0-916E-70894428E0B4}" sibTransId="{830C1B19-E547-4CDD-B3EA-A652D9B653E9}"/>
    <dgm:cxn modelId="{F5F361FA-2BE8-4A9D-A404-0F819BF26B4C}" srcId="{56AD076A-C19D-48E2-90F7-E0722D8A45CA}" destId="{7152CFA6-AD21-4527-8C8C-7A757E807D1B}" srcOrd="1" destOrd="0" parTransId="{3C733C1E-12DF-4BB9-8AD6-D9C8090EEEE9}" sibTransId="{BA7ED1C1-02D0-4A3F-8530-0949C1B8EA2C}"/>
    <dgm:cxn modelId="{D52BB264-DD16-4494-8568-CDFF20C8B8A3}" type="presOf" srcId="{3C3D62B8-E5D0-4EA7-A1D8-8F97C495A5AD}" destId="{621D191E-3156-4B31-87CF-2F8E8535AFD6}" srcOrd="0" destOrd="0" presId="urn:microsoft.com/office/officeart/2005/8/layout/radial5"/>
    <dgm:cxn modelId="{54B81938-5EF4-4916-AA17-8ABB7294A76C}" type="presOf" srcId="{3F65C862-751F-4A9D-A49D-98D388687657}" destId="{70DB7B22-6E4E-488B-9A82-93A670F1AD63}" srcOrd="1" destOrd="0" presId="urn:microsoft.com/office/officeart/2005/8/layout/radial5"/>
    <dgm:cxn modelId="{2CA917DF-6EF4-4F6B-8442-C545A1A1B3FF}" type="presOf" srcId="{6AD0EAF2-2545-4EED-AE3F-E014DC85FC11}" destId="{55C766AA-8A72-4476-BD6A-48D2D7DE0C02}" srcOrd="0" destOrd="0" presId="urn:microsoft.com/office/officeart/2005/8/layout/radial5"/>
    <dgm:cxn modelId="{E19EE57A-45FF-45B3-9734-73D38CBCC906}" type="presOf" srcId="{B10E81CE-4AFB-4AD5-BDF8-63AEE817734A}" destId="{CC7EE0DE-7D80-4527-9CD4-AF69C80688D4}" srcOrd="0" destOrd="0" presId="urn:microsoft.com/office/officeart/2005/8/layout/radial5"/>
    <dgm:cxn modelId="{767BB069-7296-4CBA-B2E2-9A1E758D6A72}" type="presOf" srcId="{56AD076A-C19D-48E2-90F7-E0722D8A45CA}" destId="{EC7D3A7B-E96A-4A47-9388-627C7057B7FD}" srcOrd="0" destOrd="0" presId="urn:microsoft.com/office/officeart/2005/8/layout/radial5"/>
    <dgm:cxn modelId="{6FB61933-80C1-40AF-9554-B486A730C1F4}" type="presOf" srcId="{4B081F1F-D1D2-469A-9DBA-474C7B358A96}" destId="{1746ECAE-BC52-461E-8B39-DA454CEE523F}" srcOrd="1" destOrd="0" presId="urn:microsoft.com/office/officeart/2005/8/layout/radial5"/>
    <dgm:cxn modelId="{0B59BB16-369E-42B2-8ED8-CFD785CADD80}" type="presOf" srcId="{3F65C862-751F-4A9D-A49D-98D388687657}" destId="{3612FE26-E2D3-4734-B27C-613360B2AC84}" srcOrd="0" destOrd="0" presId="urn:microsoft.com/office/officeart/2005/8/layout/radial5"/>
    <dgm:cxn modelId="{430B31F6-2049-4677-9183-B6F436B05937}" type="presOf" srcId="{54358464-1B60-4808-A243-DDA3465FEFCE}" destId="{4F9D171A-6187-4034-A3D0-C196A99F0240}" srcOrd="0" destOrd="0" presId="urn:microsoft.com/office/officeart/2005/8/layout/radial5"/>
    <dgm:cxn modelId="{41EBD924-E072-412E-851A-0F69A3DA7708}" type="presOf" srcId="{69CB2559-3910-458A-A92B-72E00166C6BB}" destId="{3645E280-B60E-4F25-A94B-21B666C7BB57}" srcOrd="0" destOrd="0" presId="urn:microsoft.com/office/officeart/2005/8/layout/radial5"/>
    <dgm:cxn modelId="{F06D4FBF-2FCF-48FC-9806-BB7036D88CB9}" srcId="{D4F23CEB-53B2-4E69-BBB1-70C9A9102F4D}" destId="{3C3D62B8-E5D0-4EA7-A1D8-8F97C495A5AD}" srcOrd="0" destOrd="0" parTransId="{386454B4-6F10-435F-8929-80A810994E35}" sibTransId="{4F52ED78-E9BB-4155-8598-5A3C4881E23C}"/>
    <dgm:cxn modelId="{625B88A6-9B58-483A-961B-B5300151A2AA}" type="presOf" srcId="{386454B4-6F10-435F-8929-80A810994E35}" destId="{6F8B4084-3D9A-48B9-9998-4AAE54217AA0}" srcOrd="0" destOrd="0" presId="urn:microsoft.com/office/officeart/2005/8/layout/radial5"/>
    <dgm:cxn modelId="{9203A0E8-564B-4862-AAFB-5816DD25179C}" srcId="{D4F23CEB-53B2-4E69-BBB1-70C9A9102F4D}" destId="{1BB286C0-95BF-4F25-BBA9-C3DBF3E683FF}" srcOrd="6" destOrd="0" parTransId="{6AD0EAF2-2545-4EED-AE3F-E014DC85FC11}" sibTransId="{EAE09F69-D582-4C6E-B02E-7AC8290AB1EB}"/>
    <dgm:cxn modelId="{C9F973B3-AE2A-4573-B5D7-9413B341F0D2}" type="presOf" srcId="{D4F23CEB-53B2-4E69-BBB1-70C9A9102F4D}" destId="{2BBE089A-B842-4549-A97D-614D22E8FAEC}" srcOrd="0" destOrd="0" presId="urn:microsoft.com/office/officeart/2005/8/layout/radial5"/>
    <dgm:cxn modelId="{EC1877E2-7F50-4533-8C9B-EF47999D645E}" type="presOf" srcId="{2E38890F-EA67-4355-8255-A558A00C798C}" destId="{9949D37B-AA4B-40BF-8DB3-DBD45A0664CA}" srcOrd="0" destOrd="0" presId="urn:microsoft.com/office/officeart/2005/8/layout/radial5"/>
    <dgm:cxn modelId="{194A8BB9-E2D4-4E74-9F2C-1C926CCACF2E}" srcId="{D4F23CEB-53B2-4E69-BBB1-70C9A9102F4D}" destId="{27FDA9E1-F5BD-400A-BCE5-96B5782C60CA}" srcOrd="8" destOrd="0" parTransId="{2E38890F-EA67-4355-8255-A558A00C798C}" sibTransId="{1CE8747A-1827-41A3-98FD-18893D4AC9EF}"/>
    <dgm:cxn modelId="{135736FA-FFE6-449A-9E35-D51C4F411466}" srcId="{D4F23CEB-53B2-4E69-BBB1-70C9A9102F4D}" destId="{54358464-1B60-4808-A243-DDA3465FEFCE}" srcOrd="4" destOrd="0" parTransId="{B10E81CE-4AFB-4AD5-BDF8-63AEE817734A}" sibTransId="{C5CA1DC4-51A8-4A36-A1B7-17EF0A978161}"/>
    <dgm:cxn modelId="{43E9CE02-E8EA-415D-B754-216F8BC9789D}" type="presOf" srcId="{4B081F1F-D1D2-469A-9DBA-474C7B358A96}" destId="{D77335DD-4FBC-4C17-A302-CF7F0E867FFA}" srcOrd="0" destOrd="0" presId="urn:microsoft.com/office/officeart/2005/8/layout/radial5"/>
    <dgm:cxn modelId="{63EDB478-57E3-4E70-984C-F459A6A85BB3}" srcId="{D4F23CEB-53B2-4E69-BBB1-70C9A9102F4D}" destId="{8B2F7048-8218-472F-AEA5-CED2EFC078C8}" srcOrd="2" destOrd="0" parTransId="{BE454B09-4DBB-474A-96C7-55B211DE2A6B}" sibTransId="{8D773BF4-7375-4D7C-A187-E483119396F2}"/>
    <dgm:cxn modelId="{250B9397-9D34-4660-B3A0-337F25047CC7}" type="presOf" srcId="{2E38890F-EA67-4355-8255-A558A00C798C}" destId="{21DB8D35-3E42-461C-97FF-0BDA59C34B83}" srcOrd="1" destOrd="0" presId="urn:microsoft.com/office/officeart/2005/8/layout/radial5"/>
    <dgm:cxn modelId="{E965468B-ECD4-42C7-B4C1-A2FC9DCD57F3}" type="presOf" srcId="{6AD0EAF2-2545-4EED-AE3F-E014DC85FC11}" destId="{EE681A96-F561-43CB-AE80-E355AE93CA1B}" srcOrd="1" destOrd="0" presId="urn:microsoft.com/office/officeart/2005/8/layout/radial5"/>
    <dgm:cxn modelId="{D5F7609B-972E-4AAA-9BF5-EA51B7D927FA}" type="presOf" srcId="{00213D89-5DE9-4BE9-B6F7-FE75ABA44083}" destId="{61F72E6A-2376-4D0D-8771-F3E6E9685928}" srcOrd="0" destOrd="0" presId="urn:microsoft.com/office/officeart/2005/8/layout/radial5"/>
    <dgm:cxn modelId="{96A9D6D3-6FD1-4799-870D-CBC1FBC2182B}" type="presOf" srcId="{1C38649E-DB7B-4A89-AAB1-AB075F06080E}" destId="{B40BA15C-607F-4A7B-8DE8-37F133C9D89E}" srcOrd="0" destOrd="0" presId="urn:microsoft.com/office/officeart/2005/8/layout/radial5"/>
    <dgm:cxn modelId="{E51FF6DF-5F42-4948-B381-2702949E627D}" srcId="{D4F23CEB-53B2-4E69-BBB1-70C9A9102F4D}" destId="{576C559B-63CD-4356-8572-81786301C4EA}" srcOrd="1" destOrd="0" parTransId="{EFEC824E-18AF-418A-A7D4-B36AB64EEB78}" sibTransId="{3069A72C-4972-46F5-A2EB-7B30293058C0}"/>
    <dgm:cxn modelId="{3BDD0308-62BF-493A-AF3B-D54C987663AA}" srcId="{D4F23CEB-53B2-4E69-BBB1-70C9A9102F4D}" destId="{1C38649E-DB7B-4A89-AAB1-AB075F06080E}" srcOrd="5" destOrd="0" parTransId="{4B081F1F-D1D2-469A-9DBA-474C7B358A96}" sibTransId="{5C849507-3C51-44C3-938A-AEC93144DA26}"/>
    <dgm:cxn modelId="{F27890A9-3687-46F3-BD1C-49F2DA3C1490}" type="presOf" srcId="{E1670A43-B22A-4204-817B-1C293F22194B}" destId="{B5CEB67D-8D8D-475D-A107-D4F650771159}" srcOrd="1" destOrd="0" presId="urn:microsoft.com/office/officeart/2005/8/layout/radial5"/>
    <dgm:cxn modelId="{0B3FC320-C099-43B3-BD14-32E28A76717C}" type="presOf" srcId="{E1670A43-B22A-4204-817B-1C293F22194B}" destId="{AE566D26-9F5E-4658-9691-E60F0D1260C7}" srcOrd="0" destOrd="0" presId="urn:microsoft.com/office/officeart/2005/8/layout/radial5"/>
    <dgm:cxn modelId="{FEEF3E71-CB09-4CB9-8BF4-090B21963668}" type="presOf" srcId="{EFEC824E-18AF-418A-A7D4-B36AB64EEB78}" destId="{E63C2EA1-FD4C-48B8-A038-A9928F103EC1}" srcOrd="0" destOrd="0" presId="urn:microsoft.com/office/officeart/2005/8/layout/radial5"/>
    <dgm:cxn modelId="{21AE87E3-2F29-4D79-98E6-84E0AE428D80}" type="presParOf" srcId="{EC7D3A7B-E96A-4A47-9388-627C7057B7FD}" destId="{2BBE089A-B842-4549-A97D-614D22E8FAEC}" srcOrd="0" destOrd="0" presId="urn:microsoft.com/office/officeart/2005/8/layout/radial5"/>
    <dgm:cxn modelId="{7A7E257E-C41C-4FA3-8CB9-4B0215FB63C2}" type="presParOf" srcId="{EC7D3A7B-E96A-4A47-9388-627C7057B7FD}" destId="{6F8B4084-3D9A-48B9-9998-4AAE54217AA0}" srcOrd="1" destOrd="0" presId="urn:microsoft.com/office/officeart/2005/8/layout/radial5"/>
    <dgm:cxn modelId="{724C5203-D573-4C17-92B6-FFF1A7EAC5E5}" type="presParOf" srcId="{6F8B4084-3D9A-48B9-9998-4AAE54217AA0}" destId="{92243E83-AD8B-436A-9343-8C2144329878}" srcOrd="0" destOrd="0" presId="urn:microsoft.com/office/officeart/2005/8/layout/radial5"/>
    <dgm:cxn modelId="{DA81415F-023B-43AD-AD79-12FDA67521CE}" type="presParOf" srcId="{EC7D3A7B-E96A-4A47-9388-627C7057B7FD}" destId="{621D191E-3156-4B31-87CF-2F8E8535AFD6}" srcOrd="2" destOrd="0" presId="urn:microsoft.com/office/officeart/2005/8/layout/radial5"/>
    <dgm:cxn modelId="{B3244DF4-6211-47B7-ADB2-A998661CE4D2}" type="presParOf" srcId="{EC7D3A7B-E96A-4A47-9388-627C7057B7FD}" destId="{E63C2EA1-FD4C-48B8-A038-A9928F103EC1}" srcOrd="3" destOrd="0" presId="urn:microsoft.com/office/officeart/2005/8/layout/radial5"/>
    <dgm:cxn modelId="{1A04CBB4-CE95-422D-A4D8-29677DAF7FFE}" type="presParOf" srcId="{E63C2EA1-FD4C-48B8-A038-A9928F103EC1}" destId="{E7131AAB-8E06-4435-95B7-74FCE964A1EB}" srcOrd="0" destOrd="0" presId="urn:microsoft.com/office/officeart/2005/8/layout/radial5"/>
    <dgm:cxn modelId="{E34725EA-0A8B-487D-8964-DCE0CFB57E5C}" type="presParOf" srcId="{EC7D3A7B-E96A-4A47-9388-627C7057B7FD}" destId="{3F4CA509-5FF1-4ABA-A109-5A1C5FD5C7AD}" srcOrd="4" destOrd="0" presId="urn:microsoft.com/office/officeart/2005/8/layout/radial5"/>
    <dgm:cxn modelId="{89A6ABC5-132E-40A6-A888-E8AFCE3B216D}" type="presParOf" srcId="{EC7D3A7B-E96A-4A47-9388-627C7057B7FD}" destId="{4137BE01-B2C5-4BC5-8A04-CA29B6E0B79C}" srcOrd="5" destOrd="0" presId="urn:microsoft.com/office/officeart/2005/8/layout/radial5"/>
    <dgm:cxn modelId="{29289CE5-9647-484E-9122-5D6284959DEC}" type="presParOf" srcId="{4137BE01-B2C5-4BC5-8A04-CA29B6E0B79C}" destId="{A40CB121-0D3D-4BCF-B1C0-170F4D019505}" srcOrd="0" destOrd="0" presId="urn:microsoft.com/office/officeart/2005/8/layout/radial5"/>
    <dgm:cxn modelId="{6BDBE21F-6ABE-4F2E-B235-93E4DFA3222D}" type="presParOf" srcId="{EC7D3A7B-E96A-4A47-9388-627C7057B7FD}" destId="{19F93053-C744-4A35-8753-4A991DAE0E67}" srcOrd="6" destOrd="0" presId="urn:microsoft.com/office/officeart/2005/8/layout/radial5"/>
    <dgm:cxn modelId="{C9F67B9B-2F55-40FD-863C-F3AB99B89F4C}" type="presParOf" srcId="{EC7D3A7B-E96A-4A47-9388-627C7057B7FD}" destId="{AE566D26-9F5E-4658-9691-E60F0D1260C7}" srcOrd="7" destOrd="0" presId="urn:microsoft.com/office/officeart/2005/8/layout/radial5"/>
    <dgm:cxn modelId="{87EED09D-9456-44E9-9307-AA0BC6743E82}" type="presParOf" srcId="{AE566D26-9F5E-4658-9691-E60F0D1260C7}" destId="{B5CEB67D-8D8D-475D-A107-D4F650771159}" srcOrd="0" destOrd="0" presId="urn:microsoft.com/office/officeart/2005/8/layout/radial5"/>
    <dgm:cxn modelId="{76594A86-1450-4FAD-AF65-E2B927F69B52}" type="presParOf" srcId="{EC7D3A7B-E96A-4A47-9388-627C7057B7FD}" destId="{3645E280-B60E-4F25-A94B-21B666C7BB57}" srcOrd="8" destOrd="0" presId="urn:microsoft.com/office/officeart/2005/8/layout/radial5"/>
    <dgm:cxn modelId="{245089B7-5329-4DE1-B546-21B12C827197}" type="presParOf" srcId="{EC7D3A7B-E96A-4A47-9388-627C7057B7FD}" destId="{CC7EE0DE-7D80-4527-9CD4-AF69C80688D4}" srcOrd="9" destOrd="0" presId="urn:microsoft.com/office/officeart/2005/8/layout/radial5"/>
    <dgm:cxn modelId="{940B6AD7-5A31-4C38-806D-B4184E10A545}" type="presParOf" srcId="{CC7EE0DE-7D80-4527-9CD4-AF69C80688D4}" destId="{69741D65-97B6-4269-9208-D87227117127}" srcOrd="0" destOrd="0" presId="urn:microsoft.com/office/officeart/2005/8/layout/radial5"/>
    <dgm:cxn modelId="{B9D38E3C-9EBC-40A0-9A18-19AF87793C2A}" type="presParOf" srcId="{EC7D3A7B-E96A-4A47-9388-627C7057B7FD}" destId="{4F9D171A-6187-4034-A3D0-C196A99F0240}" srcOrd="10" destOrd="0" presId="urn:microsoft.com/office/officeart/2005/8/layout/radial5"/>
    <dgm:cxn modelId="{984124B3-D83C-441E-BAD3-6C529216CABE}" type="presParOf" srcId="{EC7D3A7B-E96A-4A47-9388-627C7057B7FD}" destId="{D77335DD-4FBC-4C17-A302-CF7F0E867FFA}" srcOrd="11" destOrd="0" presId="urn:microsoft.com/office/officeart/2005/8/layout/radial5"/>
    <dgm:cxn modelId="{7370CD5D-4E8C-46BE-8CF9-C0110097C4DA}" type="presParOf" srcId="{D77335DD-4FBC-4C17-A302-CF7F0E867FFA}" destId="{1746ECAE-BC52-461E-8B39-DA454CEE523F}" srcOrd="0" destOrd="0" presId="urn:microsoft.com/office/officeart/2005/8/layout/radial5"/>
    <dgm:cxn modelId="{0C541BF0-6CFE-4C47-8128-0A21A7865110}" type="presParOf" srcId="{EC7D3A7B-E96A-4A47-9388-627C7057B7FD}" destId="{B40BA15C-607F-4A7B-8DE8-37F133C9D89E}" srcOrd="12" destOrd="0" presId="urn:microsoft.com/office/officeart/2005/8/layout/radial5"/>
    <dgm:cxn modelId="{37D03EB9-9F07-4475-B45C-E6575940F64D}" type="presParOf" srcId="{EC7D3A7B-E96A-4A47-9388-627C7057B7FD}" destId="{55C766AA-8A72-4476-BD6A-48D2D7DE0C02}" srcOrd="13" destOrd="0" presId="urn:microsoft.com/office/officeart/2005/8/layout/radial5"/>
    <dgm:cxn modelId="{6AA947D9-B134-4DEA-A48B-6A3F8D5D1F57}" type="presParOf" srcId="{55C766AA-8A72-4476-BD6A-48D2D7DE0C02}" destId="{EE681A96-F561-43CB-AE80-E355AE93CA1B}" srcOrd="0" destOrd="0" presId="urn:microsoft.com/office/officeart/2005/8/layout/radial5"/>
    <dgm:cxn modelId="{5C8D57E0-7F82-4BA0-9FC7-1C9045E61128}" type="presParOf" srcId="{EC7D3A7B-E96A-4A47-9388-627C7057B7FD}" destId="{4467D4EF-9001-4154-BE27-A16C9D2FD1EC}" srcOrd="14" destOrd="0" presId="urn:microsoft.com/office/officeart/2005/8/layout/radial5"/>
    <dgm:cxn modelId="{69E97343-C755-4474-9509-4D2914D0D87A}" type="presParOf" srcId="{EC7D3A7B-E96A-4A47-9388-627C7057B7FD}" destId="{3612FE26-E2D3-4734-B27C-613360B2AC84}" srcOrd="15" destOrd="0" presId="urn:microsoft.com/office/officeart/2005/8/layout/radial5"/>
    <dgm:cxn modelId="{CF285FC6-A8EF-4547-B5BE-C6376CAB963D}" type="presParOf" srcId="{3612FE26-E2D3-4734-B27C-613360B2AC84}" destId="{70DB7B22-6E4E-488B-9A82-93A670F1AD63}" srcOrd="0" destOrd="0" presId="urn:microsoft.com/office/officeart/2005/8/layout/radial5"/>
    <dgm:cxn modelId="{2DB41A69-2898-49DE-B1DA-7734539501E9}" type="presParOf" srcId="{EC7D3A7B-E96A-4A47-9388-627C7057B7FD}" destId="{61F72E6A-2376-4D0D-8771-F3E6E9685928}" srcOrd="16" destOrd="0" presId="urn:microsoft.com/office/officeart/2005/8/layout/radial5"/>
    <dgm:cxn modelId="{4EB20A68-79D3-425E-BE58-A1A3A9F7B312}" type="presParOf" srcId="{EC7D3A7B-E96A-4A47-9388-627C7057B7FD}" destId="{9949D37B-AA4B-40BF-8DB3-DBD45A0664CA}" srcOrd="17" destOrd="0" presId="urn:microsoft.com/office/officeart/2005/8/layout/radial5"/>
    <dgm:cxn modelId="{504D747A-121F-4629-9C7D-383FBC8B4A6F}" type="presParOf" srcId="{9949D37B-AA4B-40BF-8DB3-DBD45A0664CA}" destId="{21DB8D35-3E42-461C-97FF-0BDA59C34B83}" srcOrd="0" destOrd="0" presId="urn:microsoft.com/office/officeart/2005/8/layout/radial5"/>
    <dgm:cxn modelId="{0C4F1324-8F96-432F-8FD9-392A78DD5E9B}" type="presParOf" srcId="{EC7D3A7B-E96A-4A47-9388-627C7057B7FD}" destId="{22BB5A9C-CADD-439C-BD9C-BD7A11D15807}" srcOrd="1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015CCF-2B3F-4FA3-BB21-F7F668CE97D6}" type="doc">
      <dgm:prSet loTypeId="urn:microsoft.com/office/officeart/2005/8/layout/process5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A7B9FB67-67CC-4162-842E-92AD95AFBB79}">
      <dgm:prSet phldrT="[Szöveg]"/>
      <dgm:spPr/>
      <dgm:t>
        <a:bodyPr/>
        <a:lstStyle/>
        <a:p>
          <a:r>
            <a:rPr lang="hu-HU" dirty="0" smtClean="0"/>
            <a:t>Érdeksérelem</a:t>
          </a:r>
          <a:endParaRPr lang="hu-HU" dirty="0"/>
        </a:p>
      </dgm:t>
    </dgm:pt>
    <dgm:pt modelId="{0606D7CA-69C3-47CE-B63F-508ED8418A83}" type="parTrans" cxnId="{4F8C0418-B1C3-4919-A3AC-690648A5C2A1}">
      <dgm:prSet/>
      <dgm:spPr/>
      <dgm:t>
        <a:bodyPr/>
        <a:lstStyle/>
        <a:p>
          <a:endParaRPr lang="hu-HU"/>
        </a:p>
      </dgm:t>
    </dgm:pt>
    <dgm:pt modelId="{76DB29BC-5873-4530-8143-05E09AE3E89B}" type="sibTrans" cxnId="{4F8C0418-B1C3-4919-A3AC-690648A5C2A1}">
      <dgm:prSet/>
      <dgm:spPr>
        <a:noFill/>
      </dgm:spPr>
      <dgm:t>
        <a:bodyPr/>
        <a:lstStyle/>
        <a:p>
          <a:endParaRPr lang="hu-HU"/>
        </a:p>
      </dgm:t>
    </dgm:pt>
    <dgm:pt modelId="{0E473DDF-1647-468A-87EA-EA42FCCEA096}">
      <dgm:prSet phldrT="[Szöveg]"/>
      <dgm:spPr/>
      <dgm:t>
        <a:bodyPr/>
        <a:lstStyle/>
        <a:p>
          <a:r>
            <a:rPr lang="hu-HU" b="1" dirty="0" smtClean="0"/>
            <a:t>Megküzdés a személyiséget sértő magatartás következményeivel</a:t>
          </a:r>
        </a:p>
      </dgm:t>
    </dgm:pt>
    <dgm:pt modelId="{CE849CFB-DD36-4FF4-BD53-1481E7810226}" type="parTrans" cxnId="{6D2B0747-03B1-4858-85A8-5F97383C1381}">
      <dgm:prSet/>
      <dgm:spPr/>
      <dgm:t>
        <a:bodyPr/>
        <a:lstStyle/>
        <a:p>
          <a:endParaRPr lang="hu-HU"/>
        </a:p>
      </dgm:t>
    </dgm:pt>
    <dgm:pt modelId="{31F260E5-6A06-4B22-A736-82C6EBB7B8D6}" type="sibTrans" cxnId="{6D2B0747-03B1-4858-85A8-5F97383C1381}">
      <dgm:prSet/>
      <dgm:spPr/>
      <dgm:t>
        <a:bodyPr/>
        <a:lstStyle/>
        <a:p>
          <a:endParaRPr lang="hu-HU"/>
        </a:p>
      </dgm:t>
    </dgm:pt>
    <dgm:pt modelId="{F20B4D4A-E2FA-4D2B-9B1D-CE5C79D94FCE}">
      <dgm:prSet phldrT="[Szöveg]"/>
      <dgm:spPr/>
      <dgm:t>
        <a:bodyPr/>
        <a:lstStyle/>
        <a:p>
          <a:r>
            <a:rPr lang="hu-HU" dirty="0" smtClean="0"/>
            <a:t>Jogsértés</a:t>
          </a:r>
          <a:endParaRPr lang="hu-HU" dirty="0"/>
        </a:p>
      </dgm:t>
    </dgm:pt>
    <dgm:pt modelId="{CAFA46FE-705B-4025-B7FD-C04F794CBF9C}" type="parTrans" cxnId="{C4461AFB-C9D0-45CA-8972-6F3D2049466D}">
      <dgm:prSet/>
      <dgm:spPr/>
      <dgm:t>
        <a:bodyPr/>
        <a:lstStyle/>
        <a:p>
          <a:endParaRPr lang="hu-HU"/>
        </a:p>
      </dgm:t>
    </dgm:pt>
    <dgm:pt modelId="{1BB7832B-09CA-475C-B9E6-66C2251DB630}" type="sibTrans" cxnId="{C4461AFB-C9D0-45CA-8972-6F3D2049466D}">
      <dgm:prSet/>
      <dgm:spPr>
        <a:solidFill>
          <a:srgbClr val="FF0000">
            <a:alpha val="78000"/>
          </a:srgbClr>
        </a:solidFill>
        <a:ln w="19050" cmpd="sng">
          <a:solidFill>
            <a:srgbClr val="C00000"/>
          </a:solidFill>
          <a:prstDash val="solid"/>
        </a:ln>
      </dgm:spPr>
      <dgm:t>
        <a:bodyPr/>
        <a:lstStyle/>
        <a:p>
          <a:endParaRPr lang="hu-HU"/>
        </a:p>
      </dgm:t>
    </dgm:pt>
    <dgm:pt modelId="{C241AA66-1142-4CD2-8326-5C7F7DA463F0}" type="pres">
      <dgm:prSet presAssocID="{F9015CCF-2B3F-4FA3-BB21-F7F668CE97D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361336A4-FBF0-40C1-A6E0-22CDB749F1D3}" type="pres">
      <dgm:prSet presAssocID="{A7B9FB67-67CC-4162-842E-92AD95AFBB7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A182EBA-B776-4698-9DF9-357A1D2DDE1A}" type="pres">
      <dgm:prSet presAssocID="{76DB29BC-5873-4530-8143-05E09AE3E89B}" presName="sibTrans" presStyleLbl="sibTrans2D1" presStyleIdx="0" presStyleCnt="2"/>
      <dgm:spPr/>
      <dgm:t>
        <a:bodyPr/>
        <a:lstStyle/>
        <a:p>
          <a:endParaRPr lang="hu-HU"/>
        </a:p>
      </dgm:t>
    </dgm:pt>
    <dgm:pt modelId="{0429FDFC-2376-48D2-B1C3-08EA8878B531}" type="pres">
      <dgm:prSet presAssocID="{76DB29BC-5873-4530-8143-05E09AE3E89B}" presName="connectorText" presStyleLbl="sibTrans2D1" presStyleIdx="0" presStyleCnt="2"/>
      <dgm:spPr/>
      <dgm:t>
        <a:bodyPr/>
        <a:lstStyle/>
        <a:p>
          <a:endParaRPr lang="hu-HU"/>
        </a:p>
      </dgm:t>
    </dgm:pt>
    <dgm:pt modelId="{055F7226-5CD9-441B-B079-F8D18F999940}" type="pres">
      <dgm:prSet presAssocID="{F20B4D4A-E2FA-4D2B-9B1D-CE5C79D94FC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87361DB-1E84-4210-A06D-2016E882B41A}" type="pres">
      <dgm:prSet presAssocID="{1BB7832B-09CA-475C-B9E6-66C2251DB630}" presName="sibTrans" presStyleLbl="sibTrans2D1" presStyleIdx="1" presStyleCnt="2"/>
      <dgm:spPr/>
      <dgm:t>
        <a:bodyPr/>
        <a:lstStyle/>
        <a:p>
          <a:endParaRPr lang="hu-HU"/>
        </a:p>
      </dgm:t>
    </dgm:pt>
    <dgm:pt modelId="{1C2D19FC-E0CB-4783-9DE7-5F75C7EDEE19}" type="pres">
      <dgm:prSet presAssocID="{1BB7832B-09CA-475C-B9E6-66C2251DB630}" presName="connectorText" presStyleLbl="sibTrans2D1" presStyleIdx="1" presStyleCnt="2"/>
      <dgm:spPr/>
      <dgm:t>
        <a:bodyPr/>
        <a:lstStyle/>
        <a:p>
          <a:endParaRPr lang="hu-HU"/>
        </a:p>
      </dgm:t>
    </dgm:pt>
    <dgm:pt modelId="{C44CFC13-3349-41B9-9B67-FD7C80AE320C}" type="pres">
      <dgm:prSet presAssocID="{0E473DDF-1647-468A-87EA-EA42FCCEA096}" presName="node" presStyleLbl="node1" presStyleIdx="2" presStyleCnt="3" custScaleX="24009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E332A364-7DC0-4046-8964-7509FFD89ED2}" type="presOf" srcId="{F9015CCF-2B3F-4FA3-BB21-F7F668CE97D6}" destId="{C241AA66-1142-4CD2-8326-5C7F7DA463F0}" srcOrd="0" destOrd="0" presId="urn:microsoft.com/office/officeart/2005/8/layout/process5"/>
    <dgm:cxn modelId="{090F5E05-474C-4445-A9F5-95B845A1555F}" type="presOf" srcId="{F20B4D4A-E2FA-4D2B-9B1D-CE5C79D94FCE}" destId="{055F7226-5CD9-441B-B079-F8D18F999940}" srcOrd="0" destOrd="0" presId="urn:microsoft.com/office/officeart/2005/8/layout/process5"/>
    <dgm:cxn modelId="{4F8C0418-B1C3-4919-A3AC-690648A5C2A1}" srcId="{F9015CCF-2B3F-4FA3-BB21-F7F668CE97D6}" destId="{A7B9FB67-67CC-4162-842E-92AD95AFBB79}" srcOrd="0" destOrd="0" parTransId="{0606D7CA-69C3-47CE-B63F-508ED8418A83}" sibTransId="{76DB29BC-5873-4530-8143-05E09AE3E89B}"/>
    <dgm:cxn modelId="{27469D96-6A8E-4A61-8ACD-C18C793036E2}" type="presOf" srcId="{A7B9FB67-67CC-4162-842E-92AD95AFBB79}" destId="{361336A4-FBF0-40C1-A6E0-22CDB749F1D3}" srcOrd="0" destOrd="0" presId="urn:microsoft.com/office/officeart/2005/8/layout/process5"/>
    <dgm:cxn modelId="{6790A61A-CCC7-4CDE-8A05-4C2E828B36D6}" type="presOf" srcId="{76DB29BC-5873-4530-8143-05E09AE3E89B}" destId="{1A182EBA-B776-4698-9DF9-357A1D2DDE1A}" srcOrd="0" destOrd="0" presId="urn:microsoft.com/office/officeart/2005/8/layout/process5"/>
    <dgm:cxn modelId="{6D2B0747-03B1-4858-85A8-5F97383C1381}" srcId="{F9015CCF-2B3F-4FA3-BB21-F7F668CE97D6}" destId="{0E473DDF-1647-468A-87EA-EA42FCCEA096}" srcOrd="2" destOrd="0" parTransId="{CE849CFB-DD36-4FF4-BD53-1481E7810226}" sibTransId="{31F260E5-6A06-4B22-A736-82C6EBB7B8D6}"/>
    <dgm:cxn modelId="{C4461AFB-C9D0-45CA-8972-6F3D2049466D}" srcId="{F9015CCF-2B3F-4FA3-BB21-F7F668CE97D6}" destId="{F20B4D4A-E2FA-4D2B-9B1D-CE5C79D94FCE}" srcOrd="1" destOrd="0" parTransId="{CAFA46FE-705B-4025-B7FD-C04F794CBF9C}" sibTransId="{1BB7832B-09CA-475C-B9E6-66C2251DB630}"/>
    <dgm:cxn modelId="{EAFEDE30-D52E-4EBC-BC2B-E06B75F80D84}" type="presOf" srcId="{1BB7832B-09CA-475C-B9E6-66C2251DB630}" destId="{1C2D19FC-E0CB-4783-9DE7-5F75C7EDEE19}" srcOrd="1" destOrd="0" presId="urn:microsoft.com/office/officeart/2005/8/layout/process5"/>
    <dgm:cxn modelId="{586123F8-4DA4-4C67-8CEA-D516E9D1D38D}" type="presOf" srcId="{1BB7832B-09CA-475C-B9E6-66C2251DB630}" destId="{087361DB-1E84-4210-A06D-2016E882B41A}" srcOrd="0" destOrd="0" presId="urn:microsoft.com/office/officeart/2005/8/layout/process5"/>
    <dgm:cxn modelId="{30A08827-9BE5-4571-A37C-7A5674E15500}" type="presOf" srcId="{0E473DDF-1647-468A-87EA-EA42FCCEA096}" destId="{C44CFC13-3349-41B9-9B67-FD7C80AE320C}" srcOrd="0" destOrd="0" presId="urn:microsoft.com/office/officeart/2005/8/layout/process5"/>
    <dgm:cxn modelId="{95F138CE-849D-47FE-A09C-D9E3B7682FE9}" type="presOf" srcId="{76DB29BC-5873-4530-8143-05E09AE3E89B}" destId="{0429FDFC-2376-48D2-B1C3-08EA8878B531}" srcOrd="1" destOrd="0" presId="urn:microsoft.com/office/officeart/2005/8/layout/process5"/>
    <dgm:cxn modelId="{225E3104-CC03-49A9-A65A-1C747C6F4FA5}" type="presParOf" srcId="{C241AA66-1142-4CD2-8326-5C7F7DA463F0}" destId="{361336A4-FBF0-40C1-A6E0-22CDB749F1D3}" srcOrd="0" destOrd="0" presId="urn:microsoft.com/office/officeart/2005/8/layout/process5"/>
    <dgm:cxn modelId="{7ED784E5-4D98-4427-9335-B8DE36FC6969}" type="presParOf" srcId="{C241AA66-1142-4CD2-8326-5C7F7DA463F0}" destId="{1A182EBA-B776-4698-9DF9-357A1D2DDE1A}" srcOrd="1" destOrd="0" presId="urn:microsoft.com/office/officeart/2005/8/layout/process5"/>
    <dgm:cxn modelId="{FA64DEAE-EF1D-4856-969B-8E84C66C3672}" type="presParOf" srcId="{1A182EBA-B776-4698-9DF9-357A1D2DDE1A}" destId="{0429FDFC-2376-48D2-B1C3-08EA8878B531}" srcOrd="0" destOrd="0" presId="urn:microsoft.com/office/officeart/2005/8/layout/process5"/>
    <dgm:cxn modelId="{B7BC4039-1AA5-44D1-9F70-92EC47AD3F3C}" type="presParOf" srcId="{C241AA66-1142-4CD2-8326-5C7F7DA463F0}" destId="{055F7226-5CD9-441B-B079-F8D18F999940}" srcOrd="2" destOrd="0" presId="urn:microsoft.com/office/officeart/2005/8/layout/process5"/>
    <dgm:cxn modelId="{7D67F4FF-462F-41E7-A271-AD6475F0B256}" type="presParOf" srcId="{C241AA66-1142-4CD2-8326-5C7F7DA463F0}" destId="{087361DB-1E84-4210-A06D-2016E882B41A}" srcOrd="3" destOrd="0" presId="urn:microsoft.com/office/officeart/2005/8/layout/process5"/>
    <dgm:cxn modelId="{BD67C026-41B9-468C-8129-55809517DB57}" type="presParOf" srcId="{087361DB-1E84-4210-A06D-2016E882B41A}" destId="{1C2D19FC-E0CB-4783-9DE7-5F75C7EDEE19}" srcOrd="0" destOrd="0" presId="urn:microsoft.com/office/officeart/2005/8/layout/process5"/>
    <dgm:cxn modelId="{9C3D031B-8E74-40FB-AA0A-615011410A07}" type="presParOf" srcId="{C241AA66-1142-4CD2-8326-5C7F7DA463F0}" destId="{C44CFC13-3349-41B9-9B67-FD7C80AE320C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25C0743-2492-4DDC-BE85-9F06FB2E3DE5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hu-HU"/>
        </a:p>
      </dgm:t>
    </dgm:pt>
    <dgm:pt modelId="{58242CC6-3E99-454D-8B57-675C1E346BEC}">
      <dgm:prSet phldrT="[Szöveg]"/>
      <dgm:spPr/>
      <dgm:t>
        <a:bodyPr/>
        <a:lstStyle/>
        <a:p>
          <a:r>
            <a:rPr lang="hu-HU" b="1" dirty="0" smtClean="0"/>
            <a:t>Trauma</a:t>
          </a:r>
          <a:endParaRPr lang="hu-HU" b="1" dirty="0"/>
        </a:p>
      </dgm:t>
    </dgm:pt>
    <dgm:pt modelId="{9E62B5B0-7F84-4C2A-B807-42B6F84CC630}" type="parTrans" cxnId="{4CF3ACF8-C8B9-48B1-A6F2-4F5C56A099AC}">
      <dgm:prSet/>
      <dgm:spPr/>
      <dgm:t>
        <a:bodyPr/>
        <a:lstStyle/>
        <a:p>
          <a:endParaRPr lang="hu-HU"/>
        </a:p>
      </dgm:t>
    </dgm:pt>
    <dgm:pt modelId="{0549771D-8557-4417-8178-303D58AA33D5}" type="sibTrans" cxnId="{4CF3ACF8-C8B9-48B1-A6F2-4F5C56A099AC}">
      <dgm:prSet/>
      <dgm:spPr/>
      <dgm:t>
        <a:bodyPr/>
        <a:lstStyle/>
        <a:p>
          <a:endParaRPr lang="hu-HU"/>
        </a:p>
      </dgm:t>
    </dgm:pt>
    <dgm:pt modelId="{5ED9593A-7E87-41BA-BDCB-D401FA724CFE}">
      <dgm:prSet phldrT="[Szöveg]"/>
      <dgm:spPr/>
      <dgm:t>
        <a:bodyPr/>
        <a:lstStyle/>
        <a:p>
          <a:r>
            <a:rPr lang="hu-HU" dirty="0" smtClean="0"/>
            <a:t>Fizikai</a:t>
          </a:r>
          <a:endParaRPr lang="hu-HU" dirty="0"/>
        </a:p>
      </dgm:t>
    </dgm:pt>
    <dgm:pt modelId="{54935313-432E-49A2-80F7-19511ECF0B1E}" type="parTrans" cxnId="{B927B198-755E-42D8-B2DF-FF3682448373}">
      <dgm:prSet/>
      <dgm:spPr/>
      <dgm:t>
        <a:bodyPr/>
        <a:lstStyle/>
        <a:p>
          <a:endParaRPr lang="hu-HU"/>
        </a:p>
      </dgm:t>
    </dgm:pt>
    <dgm:pt modelId="{5D3FA663-1800-46DD-93D5-CDF6D715800A}" type="sibTrans" cxnId="{B927B198-755E-42D8-B2DF-FF3682448373}">
      <dgm:prSet/>
      <dgm:spPr/>
      <dgm:t>
        <a:bodyPr/>
        <a:lstStyle/>
        <a:p>
          <a:endParaRPr lang="hu-HU"/>
        </a:p>
      </dgm:t>
    </dgm:pt>
    <dgm:pt modelId="{23F58E0E-3C78-43C8-A35B-652D00251559}">
      <dgm:prSet phldrT="[Szöveg]"/>
      <dgm:spPr/>
      <dgm:t>
        <a:bodyPr/>
        <a:lstStyle/>
        <a:p>
          <a:r>
            <a:rPr lang="hu-HU" dirty="0" smtClean="0"/>
            <a:t>Pszichológiai</a:t>
          </a:r>
          <a:endParaRPr lang="hu-HU" dirty="0"/>
        </a:p>
      </dgm:t>
    </dgm:pt>
    <dgm:pt modelId="{8790BA52-AAF5-47B1-8C96-CFE77673E6D0}" type="parTrans" cxnId="{01C1525C-86C1-4BB3-9CC5-31CD616F9446}">
      <dgm:prSet/>
      <dgm:spPr/>
      <dgm:t>
        <a:bodyPr/>
        <a:lstStyle/>
        <a:p>
          <a:endParaRPr lang="hu-HU"/>
        </a:p>
      </dgm:t>
    </dgm:pt>
    <dgm:pt modelId="{BC26F87E-9482-4032-9AB3-BCD6AA401518}" type="sibTrans" cxnId="{01C1525C-86C1-4BB3-9CC5-31CD616F9446}">
      <dgm:prSet/>
      <dgm:spPr/>
      <dgm:t>
        <a:bodyPr/>
        <a:lstStyle/>
        <a:p>
          <a:endParaRPr lang="hu-HU"/>
        </a:p>
      </dgm:t>
    </dgm:pt>
    <dgm:pt modelId="{9D1BE05F-5522-4899-9CAB-14E3EDAF2AF1}">
      <dgm:prSet phldrT="[Szöveg]"/>
      <dgm:spPr/>
      <dgm:t>
        <a:bodyPr/>
        <a:lstStyle/>
        <a:p>
          <a:r>
            <a:rPr lang="hu-HU" dirty="0" smtClean="0"/>
            <a:t>Lelki egyensúly sérülése</a:t>
          </a:r>
          <a:endParaRPr lang="hu-HU" dirty="0"/>
        </a:p>
      </dgm:t>
    </dgm:pt>
    <dgm:pt modelId="{675BC559-D10B-4313-BF72-47F8F3BAC429}" type="parTrans" cxnId="{F422D8EF-F74F-4A1D-8ECE-5BFB8E6E69F0}">
      <dgm:prSet/>
      <dgm:spPr/>
      <dgm:t>
        <a:bodyPr/>
        <a:lstStyle/>
        <a:p>
          <a:endParaRPr lang="hu-HU"/>
        </a:p>
      </dgm:t>
    </dgm:pt>
    <dgm:pt modelId="{8FF7B362-78F7-489B-91B3-E19A91A00483}" type="sibTrans" cxnId="{F422D8EF-F74F-4A1D-8ECE-5BFB8E6E69F0}">
      <dgm:prSet/>
      <dgm:spPr/>
      <dgm:t>
        <a:bodyPr/>
        <a:lstStyle/>
        <a:p>
          <a:endParaRPr lang="hu-HU"/>
        </a:p>
      </dgm:t>
    </dgm:pt>
    <dgm:pt modelId="{A1D1B086-20EA-4EBF-8813-EA7FF07F688C}">
      <dgm:prSet phldrT="[Szöveg]"/>
      <dgm:spPr/>
      <dgm:t>
        <a:bodyPr/>
        <a:lstStyle/>
        <a:p>
          <a:r>
            <a:rPr lang="hu-HU" dirty="0" smtClean="0"/>
            <a:t>Patológiás pszichológiai folyamatok</a:t>
          </a:r>
          <a:endParaRPr lang="hu-HU" dirty="0"/>
        </a:p>
      </dgm:t>
    </dgm:pt>
    <dgm:pt modelId="{B66DD050-FCDD-4680-BB07-5E4F0CCE3144}" type="parTrans" cxnId="{31023EE0-8854-4A3C-A4E7-597BE5B0E864}">
      <dgm:prSet/>
      <dgm:spPr/>
      <dgm:t>
        <a:bodyPr/>
        <a:lstStyle/>
        <a:p>
          <a:endParaRPr lang="hu-HU"/>
        </a:p>
      </dgm:t>
    </dgm:pt>
    <dgm:pt modelId="{431987C7-BF61-4848-A9EF-18220F68105C}" type="sibTrans" cxnId="{31023EE0-8854-4A3C-A4E7-597BE5B0E864}">
      <dgm:prSet/>
      <dgm:spPr/>
      <dgm:t>
        <a:bodyPr/>
        <a:lstStyle/>
        <a:p>
          <a:endParaRPr lang="hu-HU"/>
        </a:p>
      </dgm:t>
    </dgm:pt>
    <dgm:pt modelId="{B737BBD8-F352-4779-B83B-7807B379596E}">
      <dgm:prSet phldrT="[Szöveg]" custT="1"/>
      <dgm:spPr/>
      <dgm:t>
        <a:bodyPr/>
        <a:lstStyle/>
        <a:p>
          <a:r>
            <a:rPr lang="hu-HU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?</a:t>
          </a:r>
          <a:endParaRPr lang="hu-HU" sz="44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8B97C5E-F83D-448B-85DF-09FC0CD1B021}" type="parTrans" cxnId="{82501D13-76F1-40FA-96C5-06CA5974FF98}">
      <dgm:prSet/>
      <dgm:spPr/>
      <dgm:t>
        <a:bodyPr/>
        <a:lstStyle/>
        <a:p>
          <a:endParaRPr lang="hu-HU"/>
        </a:p>
      </dgm:t>
    </dgm:pt>
    <dgm:pt modelId="{1B11677E-B0B5-498B-8942-0B1C17D6A244}" type="sibTrans" cxnId="{82501D13-76F1-40FA-96C5-06CA5974FF98}">
      <dgm:prSet/>
      <dgm:spPr/>
      <dgm:t>
        <a:bodyPr/>
        <a:lstStyle/>
        <a:p>
          <a:endParaRPr lang="hu-HU"/>
        </a:p>
      </dgm:t>
    </dgm:pt>
    <dgm:pt modelId="{3A3870B4-491E-43F1-9743-1B3F7D9E00AA}" type="pres">
      <dgm:prSet presAssocID="{C25C0743-2492-4DDC-BE85-9F06FB2E3DE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9085F75E-0671-4E41-B586-C66DF283D34B}" type="pres">
      <dgm:prSet presAssocID="{58242CC6-3E99-454D-8B57-675C1E346BEC}" presName="hierRoot1" presStyleCnt="0">
        <dgm:presLayoutVars>
          <dgm:hierBranch val="init"/>
        </dgm:presLayoutVars>
      </dgm:prSet>
      <dgm:spPr/>
    </dgm:pt>
    <dgm:pt modelId="{B0EB763C-52D9-406F-9D8A-54C6B2CF43F8}" type="pres">
      <dgm:prSet presAssocID="{58242CC6-3E99-454D-8B57-675C1E346BEC}" presName="rootComposite1" presStyleCnt="0"/>
      <dgm:spPr/>
    </dgm:pt>
    <dgm:pt modelId="{1790D8BE-7EE8-40C7-9B4A-B980F15F8C62}" type="pres">
      <dgm:prSet presAssocID="{58242CC6-3E99-454D-8B57-675C1E346BE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31621BC5-1456-4900-BAFF-B77CDF6C47FF}" type="pres">
      <dgm:prSet presAssocID="{58242CC6-3E99-454D-8B57-675C1E346BEC}" presName="rootConnector1" presStyleLbl="node1" presStyleIdx="0" presStyleCnt="0"/>
      <dgm:spPr/>
      <dgm:t>
        <a:bodyPr/>
        <a:lstStyle/>
        <a:p>
          <a:endParaRPr lang="hu-HU"/>
        </a:p>
      </dgm:t>
    </dgm:pt>
    <dgm:pt modelId="{1683EE44-1EA9-45DE-822B-21A079C4BC97}" type="pres">
      <dgm:prSet presAssocID="{58242CC6-3E99-454D-8B57-675C1E346BEC}" presName="hierChild2" presStyleCnt="0"/>
      <dgm:spPr/>
    </dgm:pt>
    <dgm:pt modelId="{E35E806F-17FF-4AD2-9A47-6EF5F15FFB32}" type="pres">
      <dgm:prSet presAssocID="{54935313-432E-49A2-80F7-19511ECF0B1E}" presName="Name37" presStyleLbl="parChTrans1D2" presStyleIdx="0" presStyleCnt="2"/>
      <dgm:spPr/>
      <dgm:t>
        <a:bodyPr/>
        <a:lstStyle/>
        <a:p>
          <a:endParaRPr lang="hu-HU"/>
        </a:p>
      </dgm:t>
    </dgm:pt>
    <dgm:pt modelId="{2782D238-1CD4-427B-9967-91303A680FE1}" type="pres">
      <dgm:prSet presAssocID="{5ED9593A-7E87-41BA-BDCB-D401FA724CFE}" presName="hierRoot2" presStyleCnt="0">
        <dgm:presLayoutVars>
          <dgm:hierBranch val="init"/>
        </dgm:presLayoutVars>
      </dgm:prSet>
      <dgm:spPr/>
    </dgm:pt>
    <dgm:pt modelId="{2CCBEEE2-6062-4D03-8698-2E980623931C}" type="pres">
      <dgm:prSet presAssocID="{5ED9593A-7E87-41BA-BDCB-D401FA724CFE}" presName="rootComposite" presStyleCnt="0"/>
      <dgm:spPr/>
    </dgm:pt>
    <dgm:pt modelId="{A157D154-FD5E-418A-950A-D909546EB569}" type="pres">
      <dgm:prSet presAssocID="{5ED9593A-7E87-41BA-BDCB-D401FA724CF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E2738408-6612-46B2-BAC5-831D93CAD100}" type="pres">
      <dgm:prSet presAssocID="{5ED9593A-7E87-41BA-BDCB-D401FA724CFE}" presName="rootConnector" presStyleLbl="node2" presStyleIdx="0" presStyleCnt="2"/>
      <dgm:spPr/>
      <dgm:t>
        <a:bodyPr/>
        <a:lstStyle/>
        <a:p>
          <a:endParaRPr lang="hu-HU"/>
        </a:p>
      </dgm:t>
    </dgm:pt>
    <dgm:pt modelId="{8A38CC86-2FC4-470A-BBBE-FF8D24D32F81}" type="pres">
      <dgm:prSet presAssocID="{5ED9593A-7E87-41BA-BDCB-D401FA724CFE}" presName="hierChild4" presStyleCnt="0"/>
      <dgm:spPr/>
    </dgm:pt>
    <dgm:pt modelId="{F3F3E693-D927-4F8E-9D32-893C3078293D}" type="pres">
      <dgm:prSet presAssocID="{5ED9593A-7E87-41BA-BDCB-D401FA724CFE}" presName="hierChild5" presStyleCnt="0"/>
      <dgm:spPr/>
    </dgm:pt>
    <dgm:pt modelId="{CCD03170-0140-41BE-809D-FB6560B58E0B}" type="pres">
      <dgm:prSet presAssocID="{8790BA52-AAF5-47B1-8C96-CFE77673E6D0}" presName="Name37" presStyleLbl="parChTrans1D2" presStyleIdx="1" presStyleCnt="2"/>
      <dgm:spPr/>
      <dgm:t>
        <a:bodyPr/>
        <a:lstStyle/>
        <a:p>
          <a:endParaRPr lang="hu-HU"/>
        </a:p>
      </dgm:t>
    </dgm:pt>
    <dgm:pt modelId="{DBD926BF-23B9-41EE-AB3A-F282FC41F165}" type="pres">
      <dgm:prSet presAssocID="{23F58E0E-3C78-43C8-A35B-652D00251559}" presName="hierRoot2" presStyleCnt="0">
        <dgm:presLayoutVars>
          <dgm:hierBranch val="init"/>
        </dgm:presLayoutVars>
      </dgm:prSet>
      <dgm:spPr/>
    </dgm:pt>
    <dgm:pt modelId="{C817EFB0-A67E-4F38-A064-ED99F6DF42B4}" type="pres">
      <dgm:prSet presAssocID="{23F58E0E-3C78-43C8-A35B-652D00251559}" presName="rootComposite" presStyleCnt="0"/>
      <dgm:spPr/>
    </dgm:pt>
    <dgm:pt modelId="{F413FAA5-BEB0-4CB8-BF6B-CEC0ED150407}" type="pres">
      <dgm:prSet presAssocID="{23F58E0E-3C78-43C8-A35B-652D00251559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ECE9A2FE-CBD4-449A-BC94-1A988AB87E81}" type="pres">
      <dgm:prSet presAssocID="{23F58E0E-3C78-43C8-A35B-652D00251559}" presName="rootConnector" presStyleLbl="node2" presStyleIdx="1" presStyleCnt="2"/>
      <dgm:spPr/>
      <dgm:t>
        <a:bodyPr/>
        <a:lstStyle/>
        <a:p>
          <a:endParaRPr lang="hu-HU"/>
        </a:p>
      </dgm:t>
    </dgm:pt>
    <dgm:pt modelId="{078340A6-EA2F-4F7E-8B23-1DA648628527}" type="pres">
      <dgm:prSet presAssocID="{23F58E0E-3C78-43C8-A35B-652D00251559}" presName="hierChild4" presStyleCnt="0"/>
      <dgm:spPr/>
    </dgm:pt>
    <dgm:pt modelId="{88A80DF0-14A1-4C92-8C29-4E084512AACF}" type="pres">
      <dgm:prSet presAssocID="{675BC559-D10B-4313-BF72-47F8F3BAC429}" presName="Name37" presStyleLbl="parChTrans1D3" presStyleIdx="0" presStyleCnt="1"/>
      <dgm:spPr/>
      <dgm:t>
        <a:bodyPr/>
        <a:lstStyle/>
        <a:p>
          <a:endParaRPr lang="hu-HU"/>
        </a:p>
      </dgm:t>
    </dgm:pt>
    <dgm:pt modelId="{C621F375-0651-4A4C-BF16-7C5F4EFDB2AB}" type="pres">
      <dgm:prSet presAssocID="{9D1BE05F-5522-4899-9CAB-14E3EDAF2AF1}" presName="hierRoot2" presStyleCnt="0">
        <dgm:presLayoutVars>
          <dgm:hierBranch val="hang"/>
        </dgm:presLayoutVars>
      </dgm:prSet>
      <dgm:spPr/>
    </dgm:pt>
    <dgm:pt modelId="{91F02BFF-E8BE-4176-AA64-19C722EF0D75}" type="pres">
      <dgm:prSet presAssocID="{9D1BE05F-5522-4899-9CAB-14E3EDAF2AF1}" presName="rootComposite" presStyleCnt="0"/>
      <dgm:spPr/>
    </dgm:pt>
    <dgm:pt modelId="{0D901B12-1FF2-4CC5-8CC4-DE5A7DC74E0C}" type="pres">
      <dgm:prSet presAssocID="{9D1BE05F-5522-4899-9CAB-14E3EDAF2AF1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20828D5D-EEB5-4F7E-8BB7-F6B05E76CAB3}" type="pres">
      <dgm:prSet presAssocID="{9D1BE05F-5522-4899-9CAB-14E3EDAF2AF1}" presName="rootConnector" presStyleLbl="node3" presStyleIdx="0" presStyleCnt="1"/>
      <dgm:spPr/>
      <dgm:t>
        <a:bodyPr/>
        <a:lstStyle/>
        <a:p>
          <a:endParaRPr lang="hu-HU"/>
        </a:p>
      </dgm:t>
    </dgm:pt>
    <dgm:pt modelId="{7F9ACC2C-D990-4F00-83D4-09C1D9260A08}" type="pres">
      <dgm:prSet presAssocID="{9D1BE05F-5522-4899-9CAB-14E3EDAF2AF1}" presName="hierChild4" presStyleCnt="0"/>
      <dgm:spPr/>
    </dgm:pt>
    <dgm:pt modelId="{89666E55-7E06-4E5F-BA36-544428EB3E2F}" type="pres">
      <dgm:prSet presAssocID="{B66DD050-FCDD-4680-BB07-5E4F0CCE3144}" presName="Name48" presStyleLbl="parChTrans1D4" presStyleIdx="0" presStyleCnt="2"/>
      <dgm:spPr/>
      <dgm:t>
        <a:bodyPr/>
        <a:lstStyle/>
        <a:p>
          <a:endParaRPr lang="hu-HU"/>
        </a:p>
      </dgm:t>
    </dgm:pt>
    <dgm:pt modelId="{942A7545-AFCB-4C92-9B5B-49198A65C0D3}" type="pres">
      <dgm:prSet presAssocID="{A1D1B086-20EA-4EBF-8813-EA7FF07F688C}" presName="hierRoot2" presStyleCnt="0">
        <dgm:presLayoutVars>
          <dgm:hierBranch val="hang"/>
        </dgm:presLayoutVars>
      </dgm:prSet>
      <dgm:spPr/>
    </dgm:pt>
    <dgm:pt modelId="{39915DBC-5F03-46D1-8B55-1A0AF83A9D95}" type="pres">
      <dgm:prSet presAssocID="{A1D1B086-20EA-4EBF-8813-EA7FF07F688C}" presName="rootComposite" presStyleCnt="0"/>
      <dgm:spPr/>
    </dgm:pt>
    <dgm:pt modelId="{0EF64638-82CA-43B8-9E22-6E369EA9DE76}" type="pres">
      <dgm:prSet presAssocID="{A1D1B086-20EA-4EBF-8813-EA7FF07F688C}" presName="rootText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73A1B813-1DE6-4892-9972-FF824C338962}" type="pres">
      <dgm:prSet presAssocID="{A1D1B086-20EA-4EBF-8813-EA7FF07F688C}" presName="rootConnector" presStyleLbl="node4" presStyleIdx="0" presStyleCnt="2"/>
      <dgm:spPr/>
      <dgm:t>
        <a:bodyPr/>
        <a:lstStyle/>
        <a:p>
          <a:endParaRPr lang="hu-HU"/>
        </a:p>
      </dgm:t>
    </dgm:pt>
    <dgm:pt modelId="{0F2E06FA-F464-4E88-BB31-D808A816DBB2}" type="pres">
      <dgm:prSet presAssocID="{A1D1B086-20EA-4EBF-8813-EA7FF07F688C}" presName="hierChild4" presStyleCnt="0"/>
      <dgm:spPr/>
    </dgm:pt>
    <dgm:pt modelId="{45474667-48B6-4F73-B380-0C1A34AC417A}" type="pres">
      <dgm:prSet presAssocID="{A1D1B086-20EA-4EBF-8813-EA7FF07F688C}" presName="hierChild5" presStyleCnt="0"/>
      <dgm:spPr/>
    </dgm:pt>
    <dgm:pt modelId="{DFB30CA5-8382-4E77-88A8-3591D393999F}" type="pres">
      <dgm:prSet presAssocID="{38B97C5E-F83D-448B-85DF-09FC0CD1B021}" presName="Name48" presStyleLbl="parChTrans1D4" presStyleIdx="1" presStyleCnt="2"/>
      <dgm:spPr/>
      <dgm:t>
        <a:bodyPr/>
        <a:lstStyle/>
        <a:p>
          <a:endParaRPr lang="hu-HU"/>
        </a:p>
      </dgm:t>
    </dgm:pt>
    <dgm:pt modelId="{71A0BA90-CE35-4CF6-8E91-208969AE8B23}" type="pres">
      <dgm:prSet presAssocID="{B737BBD8-F352-4779-B83B-7807B379596E}" presName="hierRoot2" presStyleCnt="0">
        <dgm:presLayoutVars>
          <dgm:hierBranch val="hang"/>
        </dgm:presLayoutVars>
      </dgm:prSet>
      <dgm:spPr/>
    </dgm:pt>
    <dgm:pt modelId="{14B6AF4D-E8A0-4131-BEBA-8853A8522AEE}" type="pres">
      <dgm:prSet presAssocID="{B737BBD8-F352-4779-B83B-7807B379596E}" presName="rootComposite" presStyleCnt="0"/>
      <dgm:spPr/>
    </dgm:pt>
    <dgm:pt modelId="{580006EF-6D79-448E-B0E6-B7A896164F58}" type="pres">
      <dgm:prSet presAssocID="{B737BBD8-F352-4779-B83B-7807B379596E}" presName="rootText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B4A43FE9-F2D0-4427-BEAE-64C5D61EA270}" type="pres">
      <dgm:prSet presAssocID="{B737BBD8-F352-4779-B83B-7807B379596E}" presName="rootConnector" presStyleLbl="node4" presStyleIdx="1" presStyleCnt="2"/>
      <dgm:spPr/>
      <dgm:t>
        <a:bodyPr/>
        <a:lstStyle/>
        <a:p>
          <a:endParaRPr lang="hu-HU"/>
        </a:p>
      </dgm:t>
    </dgm:pt>
    <dgm:pt modelId="{5975024B-3F40-4BD9-8CAD-4CF9E753AF2E}" type="pres">
      <dgm:prSet presAssocID="{B737BBD8-F352-4779-B83B-7807B379596E}" presName="hierChild4" presStyleCnt="0"/>
      <dgm:spPr/>
    </dgm:pt>
    <dgm:pt modelId="{0BCBD39E-C361-4051-B167-36700CE35CF8}" type="pres">
      <dgm:prSet presAssocID="{B737BBD8-F352-4779-B83B-7807B379596E}" presName="hierChild5" presStyleCnt="0"/>
      <dgm:spPr/>
    </dgm:pt>
    <dgm:pt modelId="{AF889001-1524-4AA6-BD04-42DD3D108F62}" type="pres">
      <dgm:prSet presAssocID="{9D1BE05F-5522-4899-9CAB-14E3EDAF2AF1}" presName="hierChild5" presStyleCnt="0"/>
      <dgm:spPr/>
    </dgm:pt>
    <dgm:pt modelId="{32F9AE62-5626-496C-B3A6-370BABBCEC6F}" type="pres">
      <dgm:prSet presAssocID="{23F58E0E-3C78-43C8-A35B-652D00251559}" presName="hierChild5" presStyleCnt="0"/>
      <dgm:spPr/>
    </dgm:pt>
    <dgm:pt modelId="{782CA317-8BD6-4D99-9E26-FAEB4291D1B6}" type="pres">
      <dgm:prSet presAssocID="{58242CC6-3E99-454D-8B57-675C1E346BEC}" presName="hierChild3" presStyleCnt="0"/>
      <dgm:spPr/>
    </dgm:pt>
  </dgm:ptLst>
  <dgm:cxnLst>
    <dgm:cxn modelId="{42C6B7C1-6E30-4FDC-AB8B-90C514E1551F}" type="presOf" srcId="{B737BBD8-F352-4779-B83B-7807B379596E}" destId="{B4A43FE9-F2D0-4427-BEAE-64C5D61EA270}" srcOrd="1" destOrd="0" presId="urn:microsoft.com/office/officeart/2005/8/layout/orgChart1"/>
    <dgm:cxn modelId="{9CF2C70F-1666-4CCF-B1BF-602759716E97}" type="presOf" srcId="{58242CC6-3E99-454D-8B57-675C1E346BEC}" destId="{1790D8BE-7EE8-40C7-9B4A-B980F15F8C62}" srcOrd="0" destOrd="0" presId="urn:microsoft.com/office/officeart/2005/8/layout/orgChart1"/>
    <dgm:cxn modelId="{FDD22B72-F150-45D4-9F25-E67D1C90784F}" type="presOf" srcId="{58242CC6-3E99-454D-8B57-675C1E346BEC}" destId="{31621BC5-1456-4900-BAFF-B77CDF6C47FF}" srcOrd="1" destOrd="0" presId="urn:microsoft.com/office/officeart/2005/8/layout/orgChart1"/>
    <dgm:cxn modelId="{48AF095B-A8E0-42B6-86BA-4E41301EA975}" type="presOf" srcId="{5ED9593A-7E87-41BA-BDCB-D401FA724CFE}" destId="{E2738408-6612-46B2-BAC5-831D93CAD100}" srcOrd="1" destOrd="0" presId="urn:microsoft.com/office/officeart/2005/8/layout/orgChart1"/>
    <dgm:cxn modelId="{55A81C31-5F5A-41BA-8252-283E2BF9241E}" type="presOf" srcId="{B737BBD8-F352-4779-B83B-7807B379596E}" destId="{580006EF-6D79-448E-B0E6-B7A896164F58}" srcOrd="0" destOrd="0" presId="urn:microsoft.com/office/officeart/2005/8/layout/orgChart1"/>
    <dgm:cxn modelId="{4CF3ACF8-C8B9-48B1-A6F2-4F5C56A099AC}" srcId="{C25C0743-2492-4DDC-BE85-9F06FB2E3DE5}" destId="{58242CC6-3E99-454D-8B57-675C1E346BEC}" srcOrd="0" destOrd="0" parTransId="{9E62B5B0-7F84-4C2A-B807-42B6F84CC630}" sibTransId="{0549771D-8557-4417-8178-303D58AA33D5}"/>
    <dgm:cxn modelId="{01C1525C-86C1-4BB3-9CC5-31CD616F9446}" srcId="{58242CC6-3E99-454D-8B57-675C1E346BEC}" destId="{23F58E0E-3C78-43C8-A35B-652D00251559}" srcOrd="1" destOrd="0" parTransId="{8790BA52-AAF5-47B1-8C96-CFE77673E6D0}" sibTransId="{BC26F87E-9482-4032-9AB3-BCD6AA401518}"/>
    <dgm:cxn modelId="{9D3FD825-10A2-4195-9478-52323EFB972E}" type="presOf" srcId="{38B97C5E-F83D-448B-85DF-09FC0CD1B021}" destId="{DFB30CA5-8382-4E77-88A8-3591D393999F}" srcOrd="0" destOrd="0" presId="urn:microsoft.com/office/officeart/2005/8/layout/orgChart1"/>
    <dgm:cxn modelId="{E589DA70-CF9E-4CE6-84AB-EB7905AB5BA8}" type="presOf" srcId="{9D1BE05F-5522-4899-9CAB-14E3EDAF2AF1}" destId="{0D901B12-1FF2-4CC5-8CC4-DE5A7DC74E0C}" srcOrd="0" destOrd="0" presId="urn:microsoft.com/office/officeart/2005/8/layout/orgChart1"/>
    <dgm:cxn modelId="{E28C5BBE-3D81-49FD-93D7-C7A9705AE839}" type="presOf" srcId="{5ED9593A-7E87-41BA-BDCB-D401FA724CFE}" destId="{A157D154-FD5E-418A-950A-D909546EB569}" srcOrd="0" destOrd="0" presId="urn:microsoft.com/office/officeart/2005/8/layout/orgChart1"/>
    <dgm:cxn modelId="{8177DFDF-82F9-4CDF-A8E5-F281B305B32C}" type="presOf" srcId="{8790BA52-AAF5-47B1-8C96-CFE77673E6D0}" destId="{CCD03170-0140-41BE-809D-FB6560B58E0B}" srcOrd="0" destOrd="0" presId="urn:microsoft.com/office/officeart/2005/8/layout/orgChart1"/>
    <dgm:cxn modelId="{481FB47E-C51B-46AC-B61E-5273CD41E6D3}" type="presOf" srcId="{B66DD050-FCDD-4680-BB07-5E4F0CCE3144}" destId="{89666E55-7E06-4E5F-BA36-544428EB3E2F}" srcOrd="0" destOrd="0" presId="urn:microsoft.com/office/officeart/2005/8/layout/orgChart1"/>
    <dgm:cxn modelId="{B22D6EF3-CDCD-4A22-8824-1D395C4B6606}" type="presOf" srcId="{A1D1B086-20EA-4EBF-8813-EA7FF07F688C}" destId="{0EF64638-82CA-43B8-9E22-6E369EA9DE76}" srcOrd="0" destOrd="0" presId="urn:microsoft.com/office/officeart/2005/8/layout/orgChart1"/>
    <dgm:cxn modelId="{31023EE0-8854-4A3C-A4E7-597BE5B0E864}" srcId="{9D1BE05F-5522-4899-9CAB-14E3EDAF2AF1}" destId="{A1D1B086-20EA-4EBF-8813-EA7FF07F688C}" srcOrd="0" destOrd="0" parTransId="{B66DD050-FCDD-4680-BB07-5E4F0CCE3144}" sibTransId="{431987C7-BF61-4848-A9EF-18220F68105C}"/>
    <dgm:cxn modelId="{7E5E736A-9F69-47DD-ADDF-D1F8B1E41DAD}" type="presOf" srcId="{23F58E0E-3C78-43C8-A35B-652D00251559}" destId="{F413FAA5-BEB0-4CB8-BF6B-CEC0ED150407}" srcOrd="0" destOrd="0" presId="urn:microsoft.com/office/officeart/2005/8/layout/orgChart1"/>
    <dgm:cxn modelId="{B24807C0-8282-4E72-8F60-905116AC6411}" type="presOf" srcId="{675BC559-D10B-4313-BF72-47F8F3BAC429}" destId="{88A80DF0-14A1-4C92-8C29-4E084512AACF}" srcOrd="0" destOrd="0" presId="urn:microsoft.com/office/officeart/2005/8/layout/orgChart1"/>
    <dgm:cxn modelId="{B64B6C74-AFBE-48BB-83AF-D7370FC27225}" type="presOf" srcId="{C25C0743-2492-4DDC-BE85-9F06FB2E3DE5}" destId="{3A3870B4-491E-43F1-9743-1B3F7D9E00AA}" srcOrd="0" destOrd="0" presId="urn:microsoft.com/office/officeart/2005/8/layout/orgChart1"/>
    <dgm:cxn modelId="{6C00226F-06CA-4205-91B8-7FD8F02DE1F4}" type="presOf" srcId="{23F58E0E-3C78-43C8-A35B-652D00251559}" destId="{ECE9A2FE-CBD4-449A-BC94-1A988AB87E81}" srcOrd="1" destOrd="0" presId="urn:microsoft.com/office/officeart/2005/8/layout/orgChart1"/>
    <dgm:cxn modelId="{D197C0EA-CFA2-4B4E-9DA0-8F9F217AAF66}" type="presOf" srcId="{9D1BE05F-5522-4899-9CAB-14E3EDAF2AF1}" destId="{20828D5D-EEB5-4F7E-8BB7-F6B05E76CAB3}" srcOrd="1" destOrd="0" presId="urn:microsoft.com/office/officeart/2005/8/layout/orgChart1"/>
    <dgm:cxn modelId="{F422D8EF-F74F-4A1D-8ECE-5BFB8E6E69F0}" srcId="{23F58E0E-3C78-43C8-A35B-652D00251559}" destId="{9D1BE05F-5522-4899-9CAB-14E3EDAF2AF1}" srcOrd="0" destOrd="0" parTransId="{675BC559-D10B-4313-BF72-47F8F3BAC429}" sibTransId="{8FF7B362-78F7-489B-91B3-E19A91A00483}"/>
    <dgm:cxn modelId="{3545AAC4-EF68-4516-8960-1E30654A23BB}" type="presOf" srcId="{A1D1B086-20EA-4EBF-8813-EA7FF07F688C}" destId="{73A1B813-1DE6-4892-9972-FF824C338962}" srcOrd="1" destOrd="0" presId="urn:microsoft.com/office/officeart/2005/8/layout/orgChart1"/>
    <dgm:cxn modelId="{82501D13-76F1-40FA-96C5-06CA5974FF98}" srcId="{9D1BE05F-5522-4899-9CAB-14E3EDAF2AF1}" destId="{B737BBD8-F352-4779-B83B-7807B379596E}" srcOrd="1" destOrd="0" parTransId="{38B97C5E-F83D-448B-85DF-09FC0CD1B021}" sibTransId="{1B11677E-B0B5-498B-8942-0B1C17D6A244}"/>
    <dgm:cxn modelId="{FB18750C-68B6-44BE-9654-77B89E958C63}" type="presOf" srcId="{54935313-432E-49A2-80F7-19511ECF0B1E}" destId="{E35E806F-17FF-4AD2-9A47-6EF5F15FFB32}" srcOrd="0" destOrd="0" presId="urn:microsoft.com/office/officeart/2005/8/layout/orgChart1"/>
    <dgm:cxn modelId="{B927B198-755E-42D8-B2DF-FF3682448373}" srcId="{58242CC6-3E99-454D-8B57-675C1E346BEC}" destId="{5ED9593A-7E87-41BA-BDCB-D401FA724CFE}" srcOrd="0" destOrd="0" parTransId="{54935313-432E-49A2-80F7-19511ECF0B1E}" sibTransId="{5D3FA663-1800-46DD-93D5-CDF6D715800A}"/>
    <dgm:cxn modelId="{CD157DEA-E395-4B72-B50E-A2634C8E573D}" type="presParOf" srcId="{3A3870B4-491E-43F1-9743-1B3F7D9E00AA}" destId="{9085F75E-0671-4E41-B586-C66DF283D34B}" srcOrd="0" destOrd="0" presId="urn:microsoft.com/office/officeart/2005/8/layout/orgChart1"/>
    <dgm:cxn modelId="{470D79D1-2718-4AEC-A4D3-B12440FE857B}" type="presParOf" srcId="{9085F75E-0671-4E41-B586-C66DF283D34B}" destId="{B0EB763C-52D9-406F-9D8A-54C6B2CF43F8}" srcOrd="0" destOrd="0" presId="urn:microsoft.com/office/officeart/2005/8/layout/orgChart1"/>
    <dgm:cxn modelId="{4011D12B-2FFB-44CC-822C-1E00148FEAD8}" type="presParOf" srcId="{B0EB763C-52D9-406F-9D8A-54C6B2CF43F8}" destId="{1790D8BE-7EE8-40C7-9B4A-B980F15F8C62}" srcOrd="0" destOrd="0" presId="urn:microsoft.com/office/officeart/2005/8/layout/orgChart1"/>
    <dgm:cxn modelId="{EBB120A9-0849-4B5B-BC3F-114125EC55FE}" type="presParOf" srcId="{B0EB763C-52D9-406F-9D8A-54C6B2CF43F8}" destId="{31621BC5-1456-4900-BAFF-B77CDF6C47FF}" srcOrd="1" destOrd="0" presId="urn:microsoft.com/office/officeart/2005/8/layout/orgChart1"/>
    <dgm:cxn modelId="{437B3047-FA1E-40E6-B554-D1BE559A3295}" type="presParOf" srcId="{9085F75E-0671-4E41-B586-C66DF283D34B}" destId="{1683EE44-1EA9-45DE-822B-21A079C4BC97}" srcOrd="1" destOrd="0" presId="urn:microsoft.com/office/officeart/2005/8/layout/orgChart1"/>
    <dgm:cxn modelId="{8D714484-9D22-49E7-B774-44A5378895E8}" type="presParOf" srcId="{1683EE44-1EA9-45DE-822B-21A079C4BC97}" destId="{E35E806F-17FF-4AD2-9A47-6EF5F15FFB32}" srcOrd="0" destOrd="0" presId="urn:microsoft.com/office/officeart/2005/8/layout/orgChart1"/>
    <dgm:cxn modelId="{FEE5B369-9F5F-4346-AAED-66C06F0AC318}" type="presParOf" srcId="{1683EE44-1EA9-45DE-822B-21A079C4BC97}" destId="{2782D238-1CD4-427B-9967-91303A680FE1}" srcOrd="1" destOrd="0" presId="urn:microsoft.com/office/officeart/2005/8/layout/orgChart1"/>
    <dgm:cxn modelId="{60484369-6DFE-4412-95EB-4B03CC3B4584}" type="presParOf" srcId="{2782D238-1CD4-427B-9967-91303A680FE1}" destId="{2CCBEEE2-6062-4D03-8698-2E980623931C}" srcOrd="0" destOrd="0" presId="urn:microsoft.com/office/officeart/2005/8/layout/orgChart1"/>
    <dgm:cxn modelId="{4FC66395-5E3F-445A-8200-ADDC1256C427}" type="presParOf" srcId="{2CCBEEE2-6062-4D03-8698-2E980623931C}" destId="{A157D154-FD5E-418A-950A-D909546EB569}" srcOrd="0" destOrd="0" presId="urn:microsoft.com/office/officeart/2005/8/layout/orgChart1"/>
    <dgm:cxn modelId="{52A9A8EB-5A3C-431D-839B-3BD609138432}" type="presParOf" srcId="{2CCBEEE2-6062-4D03-8698-2E980623931C}" destId="{E2738408-6612-46B2-BAC5-831D93CAD100}" srcOrd="1" destOrd="0" presId="urn:microsoft.com/office/officeart/2005/8/layout/orgChart1"/>
    <dgm:cxn modelId="{E59EBD85-4537-4568-9D16-C9195C5B1027}" type="presParOf" srcId="{2782D238-1CD4-427B-9967-91303A680FE1}" destId="{8A38CC86-2FC4-470A-BBBE-FF8D24D32F81}" srcOrd="1" destOrd="0" presId="urn:microsoft.com/office/officeart/2005/8/layout/orgChart1"/>
    <dgm:cxn modelId="{D579D878-FEC8-4443-8826-426AA23268D6}" type="presParOf" srcId="{2782D238-1CD4-427B-9967-91303A680FE1}" destId="{F3F3E693-D927-4F8E-9D32-893C3078293D}" srcOrd="2" destOrd="0" presId="urn:microsoft.com/office/officeart/2005/8/layout/orgChart1"/>
    <dgm:cxn modelId="{FBBCF69D-46A4-4EB4-A8BC-274BECDEA255}" type="presParOf" srcId="{1683EE44-1EA9-45DE-822B-21A079C4BC97}" destId="{CCD03170-0140-41BE-809D-FB6560B58E0B}" srcOrd="2" destOrd="0" presId="urn:microsoft.com/office/officeart/2005/8/layout/orgChart1"/>
    <dgm:cxn modelId="{04F0B84E-10F5-4EF4-AF8E-DC6B6EE5493F}" type="presParOf" srcId="{1683EE44-1EA9-45DE-822B-21A079C4BC97}" destId="{DBD926BF-23B9-41EE-AB3A-F282FC41F165}" srcOrd="3" destOrd="0" presId="urn:microsoft.com/office/officeart/2005/8/layout/orgChart1"/>
    <dgm:cxn modelId="{E2D65182-BF08-491D-9A7C-0A9CA2050123}" type="presParOf" srcId="{DBD926BF-23B9-41EE-AB3A-F282FC41F165}" destId="{C817EFB0-A67E-4F38-A064-ED99F6DF42B4}" srcOrd="0" destOrd="0" presId="urn:microsoft.com/office/officeart/2005/8/layout/orgChart1"/>
    <dgm:cxn modelId="{4428C0EB-A10D-4566-8CA2-5E406DFDA918}" type="presParOf" srcId="{C817EFB0-A67E-4F38-A064-ED99F6DF42B4}" destId="{F413FAA5-BEB0-4CB8-BF6B-CEC0ED150407}" srcOrd="0" destOrd="0" presId="urn:microsoft.com/office/officeart/2005/8/layout/orgChart1"/>
    <dgm:cxn modelId="{26B25D8A-422C-4900-9519-6E2658A1AB80}" type="presParOf" srcId="{C817EFB0-A67E-4F38-A064-ED99F6DF42B4}" destId="{ECE9A2FE-CBD4-449A-BC94-1A988AB87E81}" srcOrd="1" destOrd="0" presId="urn:microsoft.com/office/officeart/2005/8/layout/orgChart1"/>
    <dgm:cxn modelId="{69FAED51-DAD1-49EF-83DB-837B3BD35EB0}" type="presParOf" srcId="{DBD926BF-23B9-41EE-AB3A-F282FC41F165}" destId="{078340A6-EA2F-4F7E-8B23-1DA648628527}" srcOrd="1" destOrd="0" presId="urn:microsoft.com/office/officeart/2005/8/layout/orgChart1"/>
    <dgm:cxn modelId="{E4E639BF-FB2F-4245-BD4A-D651DDEEFA0E}" type="presParOf" srcId="{078340A6-EA2F-4F7E-8B23-1DA648628527}" destId="{88A80DF0-14A1-4C92-8C29-4E084512AACF}" srcOrd="0" destOrd="0" presId="urn:microsoft.com/office/officeart/2005/8/layout/orgChart1"/>
    <dgm:cxn modelId="{37D0E1C3-050A-448D-8C83-621A79ED8D0C}" type="presParOf" srcId="{078340A6-EA2F-4F7E-8B23-1DA648628527}" destId="{C621F375-0651-4A4C-BF16-7C5F4EFDB2AB}" srcOrd="1" destOrd="0" presId="urn:microsoft.com/office/officeart/2005/8/layout/orgChart1"/>
    <dgm:cxn modelId="{55656B5A-DA20-4775-ACCB-B46720D15C82}" type="presParOf" srcId="{C621F375-0651-4A4C-BF16-7C5F4EFDB2AB}" destId="{91F02BFF-E8BE-4176-AA64-19C722EF0D75}" srcOrd="0" destOrd="0" presId="urn:microsoft.com/office/officeart/2005/8/layout/orgChart1"/>
    <dgm:cxn modelId="{AB405EE5-5DC8-4DF4-B140-1024BB944E52}" type="presParOf" srcId="{91F02BFF-E8BE-4176-AA64-19C722EF0D75}" destId="{0D901B12-1FF2-4CC5-8CC4-DE5A7DC74E0C}" srcOrd="0" destOrd="0" presId="urn:microsoft.com/office/officeart/2005/8/layout/orgChart1"/>
    <dgm:cxn modelId="{9E989B33-1804-4C66-A370-576B9F2CEEA1}" type="presParOf" srcId="{91F02BFF-E8BE-4176-AA64-19C722EF0D75}" destId="{20828D5D-EEB5-4F7E-8BB7-F6B05E76CAB3}" srcOrd="1" destOrd="0" presId="urn:microsoft.com/office/officeart/2005/8/layout/orgChart1"/>
    <dgm:cxn modelId="{2B2A4789-1142-4C23-A456-02CA59CE707B}" type="presParOf" srcId="{C621F375-0651-4A4C-BF16-7C5F4EFDB2AB}" destId="{7F9ACC2C-D990-4F00-83D4-09C1D9260A08}" srcOrd="1" destOrd="0" presId="urn:microsoft.com/office/officeart/2005/8/layout/orgChart1"/>
    <dgm:cxn modelId="{EC0E34E8-5E5C-4A5A-B116-ACA3DE6B3CDC}" type="presParOf" srcId="{7F9ACC2C-D990-4F00-83D4-09C1D9260A08}" destId="{89666E55-7E06-4E5F-BA36-544428EB3E2F}" srcOrd="0" destOrd="0" presId="urn:microsoft.com/office/officeart/2005/8/layout/orgChart1"/>
    <dgm:cxn modelId="{A17C6CDF-DFC5-4FAC-A8AB-B927ED90280C}" type="presParOf" srcId="{7F9ACC2C-D990-4F00-83D4-09C1D9260A08}" destId="{942A7545-AFCB-4C92-9B5B-49198A65C0D3}" srcOrd="1" destOrd="0" presId="urn:microsoft.com/office/officeart/2005/8/layout/orgChart1"/>
    <dgm:cxn modelId="{1F52636D-5E14-4F97-946C-E7B4A881B626}" type="presParOf" srcId="{942A7545-AFCB-4C92-9B5B-49198A65C0D3}" destId="{39915DBC-5F03-46D1-8B55-1A0AF83A9D95}" srcOrd="0" destOrd="0" presId="urn:microsoft.com/office/officeart/2005/8/layout/orgChart1"/>
    <dgm:cxn modelId="{36AB7132-9D2E-4F46-A955-7E2FB8740A60}" type="presParOf" srcId="{39915DBC-5F03-46D1-8B55-1A0AF83A9D95}" destId="{0EF64638-82CA-43B8-9E22-6E369EA9DE76}" srcOrd="0" destOrd="0" presId="urn:microsoft.com/office/officeart/2005/8/layout/orgChart1"/>
    <dgm:cxn modelId="{EB81824B-2BC2-456E-8DA1-B99589DD9392}" type="presParOf" srcId="{39915DBC-5F03-46D1-8B55-1A0AF83A9D95}" destId="{73A1B813-1DE6-4892-9972-FF824C338962}" srcOrd="1" destOrd="0" presId="urn:microsoft.com/office/officeart/2005/8/layout/orgChart1"/>
    <dgm:cxn modelId="{C19F07A0-D355-4A42-987B-A5A0799C1CA6}" type="presParOf" srcId="{942A7545-AFCB-4C92-9B5B-49198A65C0D3}" destId="{0F2E06FA-F464-4E88-BB31-D808A816DBB2}" srcOrd="1" destOrd="0" presId="urn:microsoft.com/office/officeart/2005/8/layout/orgChart1"/>
    <dgm:cxn modelId="{385AD891-C9F6-428B-ADB2-1FF054934741}" type="presParOf" srcId="{942A7545-AFCB-4C92-9B5B-49198A65C0D3}" destId="{45474667-48B6-4F73-B380-0C1A34AC417A}" srcOrd="2" destOrd="0" presId="urn:microsoft.com/office/officeart/2005/8/layout/orgChart1"/>
    <dgm:cxn modelId="{8579D23D-1B56-465F-87F8-CAC0677ACF0B}" type="presParOf" srcId="{7F9ACC2C-D990-4F00-83D4-09C1D9260A08}" destId="{DFB30CA5-8382-4E77-88A8-3591D393999F}" srcOrd="2" destOrd="0" presId="urn:microsoft.com/office/officeart/2005/8/layout/orgChart1"/>
    <dgm:cxn modelId="{B8298317-1526-453D-92FC-094E90DCA21E}" type="presParOf" srcId="{7F9ACC2C-D990-4F00-83D4-09C1D9260A08}" destId="{71A0BA90-CE35-4CF6-8E91-208969AE8B23}" srcOrd="3" destOrd="0" presId="urn:microsoft.com/office/officeart/2005/8/layout/orgChart1"/>
    <dgm:cxn modelId="{CA8A5B16-445A-431B-A9B5-CFF5244F9EDF}" type="presParOf" srcId="{71A0BA90-CE35-4CF6-8E91-208969AE8B23}" destId="{14B6AF4D-E8A0-4131-BEBA-8853A8522AEE}" srcOrd="0" destOrd="0" presId="urn:microsoft.com/office/officeart/2005/8/layout/orgChart1"/>
    <dgm:cxn modelId="{145664BF-5C28-4255-8113-3E83B0D19352}" type="presParOf" srcId="{14B6AF4D-E8A0-4131-BEBA-8853A8522AEE}" destId="{580006EF-6D79-448E-B0E6-B7A896164F58}" srcOrd="0" destOrd="0" presId="urn:microsoft.com/office/officeart/2005/8/layout/orgChart1"/>
    <dgm:cxn modelId="{95F4DFC0-880F-4DE5-9ACE-F9CDE953CC4D}" type="presParOf" srcId="{14B6AF4D-E8A0-4131-BEBA-8853A8522AEE}" destId="{B4A43FE9-F2D0-4427-BEAE-64C5D61EA270}" srcOrd="1" destOrd="0" presId="urn:microsoft.com/office/officeart/2005/8/layout/orgChart1"/>
    <dgm:cxn modelId="{9C9DAC89-5112-4CC6-BCB5-DBDA2B7E57DC}" type="presParOf" srcId="{71A0BA90-CE35-4CF6-8E91-208969AE8B23}" destId="{5975024B-3F40-4BD9-8CAD-4CF9E753AF2E}" srcOrd="1" destOrd="0" presId="urn:microsoft.com/office/officeart/2005/8/layout/orgChart1"/>
    <dgm:cxn modelId="{C44B9776-0CBE-4364-8708-A45B1128CE3B}" type="presParOf" srcId="{71A0BA90-CE35-4CF6-8E91-208969AE8B23}" destId="{0BCBD39E-C361-4051-B167-36700CE35CF8}" srcOrd="2" destOrd="0" presId="urn:microsoft.com/office/officeart/2005/8/layout/orgChart1"/>
    <dgm:cxn modelId="{11E9A0C4-9C38-459C-AB76-C15A7F28FD7E}" type="presParOf" srcId="{C621F375-0651-4A4C-BF16-7C5F4EFDB2AB}" destId="{AF889001-1524-4AA6-BD04-42DD3D108F62}" srcOrd="2" destOrd="0" presId="urn:microsoft.com/office/officeart/2005/8/layout/orgChart1"/>
    <dgm:cxn modelId="{5CCFCBE8-DE17-4A69-8EFE-B950D742976B}" type="presParOf" srcId="{DBD926BF-23B9-41EE-AB3A-F282FC41F165}" destId="{32F9AE62-5626-496C-B3A6-370BABBCEC6F}" srcOrd="2" destOrd="0" presId="urn:microsoft.com/office/officeart/2005/8/layout/orgChart1"/>
    <dgm:cxn modelId="{1062C6D4-5C5B-4077-ADB7-0CDC0626D268}" type="presParOf" srcId="{9085F75E-0671-4E41-B586-C66DF283D34B}" destId="{782CA317-8BD6-4D99-9E26-FAEB4291D1B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25C0743-2492-4DDC-BE85-9F06FB2E3DE5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hu-HU"/>
        </a:p>
      </dgm:t>
    </dgm:pt>
    <dgm:pt modelId="{9D1BE05F-5522-4899-9CAB-14E3EDAF2AF1}">
      <dgm:prSet phldrT="[Szöveg]" custT="1"/>
      <dgm:spPr/>
      <dgm:t>
        <a:bodyPr/>
        <a:lstStyle/>
        <a:p>
          <a:r>
            <a:rPr lang="hu-HU" sz="2000" b="0" dirty="0" smtClean="0">
              <a:solidFill>
                <a:schemeClr val="tx1"/>
              </a:solidFill>
              <a:effectLst/>
            </a:rPr>
            <a:t>Lelki egyensúly sérülése</a:t>
          </a:r>
          <a:endParaRPr lang="hu-HU" sz="2000" b="0" dirty="0">
            <a:solidFill>
              <a:schemeClr val="tx1"/>
            </a:solidFill>
            <a:effectLst/>
          </a:endParaRPr>
        </a:p>
      </dgm:t>
    </dgm:pt>
    <dgm:pt modelId="{675BC559-D10B-4313-BF72-47F8F3BAC429}" type="parTrans" cxnId="{F422D8EF-F74F-4A1D-8ECE-5BFB8E6E69F0}">
      <dgm:prSet/>
      <dgm:spPr/>
      <dgm:t>
        <a:bodyPr/>
        <a:lstStyle/>
        <a:p>
          <a:endParaRPr lang="hu-HU"/>
        </a:p>
      </dgm:t>
    </dgm:pt>
    <dgm:pt modelId="{8FF7B362-78F7-489B-91B3-E19A91A00483}" type="sibTrans" cxnId="{F422D8EF-F74F-4A1D-8ECE-5BFB8E6E69F0}">
      <dgm:prSet/>
      <dgm:spPr/>
      <dgm:t>
        <a:bodyPr/>
        <a:lstStyle/>
        <a:p>
          <a:endParaRPr lang="hu-HU"/>
        </a:p>
      </dgm:t>
    </dgm:pt>
    <dgm:pt modelId="{A1D1B086-20EA-4EBF-8813-EA7FF07F688C}">
      <dgm:prSet phldrT="[Szöveg]" custT="1"/>
      <dgm:spPr/>
      <dgm:t>
        <a:bodyPr/>
        <a:lstStyle/>
        <a:p>
          <a:r>
            <a:rPr lang="hu-HU" sz="2000" b="1" dirty="0" smtClean="0">
              <a:solidFill>
                <a:schemeClr val="tx1"/>
              </a:solidFill>
              <a:effectLst/>
            </a:rPr>
            <a:t>Elhárító mechanizmusok</a:t>
          </a:r>
          <a:endParaRPr lang="hu-HU" sz="2000" b="1" dirty="0">
            <a:solidFill>
              <a:schemeClr val="tx1"/>
            </a:solidFill>
            <a:effectLst/>
          </a:endParaRPr>
        </a:p>
      </dgm:t>
    </dgm:pt>
    <dgm:pt modelId="{B66DD050-FCDD-4680-BB07-5E4F0CCE3144}" type="parTrans" cxnId="{31023EE0-8854-4A3C-A4E7-597BE5B0E864}">
      <dgm:prSet/>
      <dgm:spPr/>
      <dgm:t>
        <a:bodyPr/>
        <a:lstStyle/>
        <a:p>
          <a:endParaRPr lang="hu-HU"/>
        </a:p>
      </dgm:t>
    </dgm:pt>
    <dgm:pt modelId="{431987C7-BF61-4848-A9EF-18220F68105C}" type="sibTrans" cxnId="{31023EE0-8854-4A3C-A4E7-597BE5B0E864}">
      <dgm:prSet/>
      <dgm:spPr/>
      <dgm:t>
        <a:bodyPr/>
        <a:lstStyle/>
        <a:p>
          <a:endParaRPr lang="hu-HU"/>
        </a:p>
      </dgm:t>
    </dgm:pt>
    <dgm:pt modelId="{B737BBD8-F352-4779-B83B-7807B379596E}">
      <dgm:prSet phldrT="[Szöveg]" custT="1"/>
      <dgm:spPr/>
      <dgm:t>
        <a:bodyPr/>
        <a:lstStyle/>
        <a:p>
          <a:r>
            <a:rPr lang="hu-HU" sz="2000" b="0" dirty="0" smtClean="0">
              <a:solidFill>
                <a:schemeClr val="tx1"/>
              </a:solidFill>
              <a:effectLst/>
            </a:rPr>
            <a:t>Patológiás pszichológia</a:t>
          </a:r>
          <a:endParaRPr lang="hu-HU" sz="2000" b="0" dirty="0">
            <a:solidFill>
              <a:schemeClr val="tx1"/>
            </a:solidFill>
            <a:effectLst/>
          </a:endParaRPr>
        </a:p>
      </dgm:t>
    </dgm:pt>
    <dgm:pt modelId="{38B97C5E-F83D-448B-85DF-09FC0CD1B021}" type="parTrans" cxnId="{82501D13-76F1-40FA-96C5-06CA5974FF98}">
      <dgm:prSet/>
      <dgm:spPr/>
      <dgm:t>
        <a:bodyPr/>
        <a:lstStyle/>
        <a:p>
          <a:endParaRPr lang="hu-HU"/>
        </a:p>
      </dgm:t>
    </dgm:pt>
    <dgm:pt modelId="{1B11677E-B0B5-498B-8942-0B1C17D6A244}" type="sibTrans" cxnId="{82501D13-76F1-40FA-96C5-06CA5974FF98}">
      <dgm:prSet/>
      <dgm:spPr/>
      <dgm:t>
        <a:bodyPr/>
        <a:lstStyle/>
        <a:p>
          <a:endParaRPr lang="hu-HU"/>
        </a:p>
      </dgm:t>
    </dgm:pt>
    <dgm:pt modelId="{472E6E81-01E7-4BCC-9B3A-3F33CEB7DCBD}">
      <dgm:prSet phldrT="[Szöveg]" custT="1"/>
      <dgm:spPr/>
      <dgm:t>
        <a:bodyPr/>
        <a:lstStyle/>
        <a:p>
          <a:r>
            <a:rPr lang="hu-HU" sz="2000" b="1" dirty="0" smtClean="0">
              <a:solidFill>
                <a:schemeClr val="tx1"/>
              </a:solidFill>
              <a:effectLst/>
            </a:rPr>
            <a:t>Megküzdés</a:t>
          </a:r>
          <a:endParaRPr lang="hu-HU" sz="2000" b="1" dirty="0">
            <a:solidFill>
              <a:schemeClr val="tx1"/>
            </a:solidFill>
            <a:effectLst/>
          </a:endParaRPr>
        </a:p>
      </dgm:t>
    </dgm:pt>
    <dgm:pt modelId="{A9279914-DB69-48F0-990F-FDCFED4664CB}" type="parTrans" cxnId="{741AB2ED-8884-4EA2-BC06-0688DF091BF2}">
      <dgm:prSet/>
      <dgm:spPr/>
      <dgm:t>
        <a:bodyPr/>
        <a:lstStyle/>
        <a:p>
          <a:endParaRPr lang="hu-HU"/>
        </a:p>
      </dgm:t>
    </dgm:pt>
    <dgm:pt modelId="{668CAA49-F451-4439-99C8-4814EFE7E9E8}" type="sibTrans" cxnId="{741AB2ED-8884-4EA2-BC06-0688DF091BF2}">
      <dgm:prSet/>
      <dgm:spPr/>
      <dgm:t>
        <a:bodyPr/>
        <a:lstStyle/>
        <a:p>
          <a:endParaRPr lang="hu-HU"/>
        </a:p>
      </dgm:t>
    </dgm:pt>
    <dgm:pt modelId="{CAA42897-1F60-4B56-A1E4-BFB4728D344A}">
      <dgm:prSet phldrT="[Szöveg]" custT="1"/>
      <dgm:spPr/>
      <dgm:t>
        <a:bodyPr/>
        <a:lstStyle/>
        <a:p>
          <a:r>
            <a:rPr lang="hu-HU" sz="2000" b="0" dirty="0" smtClean="0">
              <a:solidFill>
                <a:schemeClr val="tx1"/>
              </a:solidFill>
              <a:effectLst/>
            </a:rPr>
            <a:t>Pozitív pszichológia</a:t>
          </a:r>
          <a:endParaRPr lang="hu-HU" sz="2000" b="0" dirty="0">
            <a:solidFill>
              <a:schemeClr val="tx1"/>
            </a:solidFill>
            <a:effectLst/>
          </a:endParaRPr>
        </a:p>
      </dgm:t>
    </dgm:pt>
    <dgm:pt modelId="{FB317A25-35F2-4BAA-8EC9-2187EEFD19C4}" type="parTrans" cxnId="{5223AF32-E594-4B53-AE3B-F6CE703C279D}">
      <dgm:prSet/>
      <dgm:spPr/>
      <dgm:t>
        <a:bodyPr/>
        <a:lstStyle/>
        <a:p>
          <a:endParaRPr lang="hu-HU"/>
        </a:p>
      </dgm:t>
    </dgm:pt>
    <dgm:pt modelId="{1CAEE630-662D-4324-8205-3F76DE7379A5}" type="sibTrans" cxnId="{5223AF32-E594-4B53-AE3B-F6CE703C279D}">
      <dgm:prSet/>
      <dgm:spPr/>
      <dgm:t>
        <a:bodyPr/>
        <a:lstStyle/>
        <a:p>
          <a:endParaRPr lang="hu-HU"/>
        </a:p>
      </dgm:t>
    </dgm:pt>
    <dgm:pt modelId="{3A3870B4-491E-43F1-9743-1B3F7D9E00AA}" type="pres">
      <dgm:prSet presAssocID="{C25C0743-2492-4DDC-BE85-9F06FB2E3DE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16E734D7-B710-4EC6-9D60-9EBDE8BE182D}" type="pres">
      <dgm:prSet presAssocID="{9D1BE05F-5522-4899-9CAB-14E3EDAF2AF1}" presName="hierRoot1" presStyleCnt="0">
        <dgm:presLayoutVars>
          <dgm:hierBranch/>
        </dgm:presLayoutVars>
      </dgm:prSet>
      <dgm:spPr/>
    </dgm:pt>
    <dgm:pt modelId="{79EBB1D8-A554-436E-893F-0A0BCDA7F66C}" type="pres">
      <dgm:prSet presAssocID="{9D1BE05F-5522-4899-9CAB-14E3EDAF2AF1}" presName="rootComposite1" presStyleCnt="0"/>
      <dgm:spPr/>
    </dgm:pt>
    <dgm:pt modelId="{301FF16F-EDBD-48AE-81D1-F9C21728A8B5}" type="pres">
      <dgm:prSet presAssocID="{9D1BE05F-5522-4899-9CAB-14E3EDAF2AF1}" presName="rootText1" presStyleLbl="node0" presStyleIdx="0" presStyleCnt="1" custScaleX="11798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61136133-62FF-4363-82B0-72568F25F7A2}" type="pres">
      <dgm:prSet presAssocID="{9D1BE05F-5522-4899-9CAB-14E3EDAF2AF1}" presName="rootConnector1" presStyleLbl="node1" presStyleIdx="0" presStyleCnt="0"/>
      <dgm:spPr/>
      <dgm:t>
        <a:bodyPr/>
        <a:lstStyle/>
        <a:p>
          <a:endParaRPr lang="hu-HU"/>
        </a:p>
      </dgm:t>
    </dgm:pt>
    <dgm:pt modelId="{5BD825C6-45D9-473A-9A2D-D58EAB0CD1CC}" type="pres">
      <dgm:prSet presAssocID="{9D1BE05F-5522-4899-9CAB-14E3EDAF2AF1}" presName="hierChild2" presStyleCnt="0"/>
      <dgm:spPr/>
    </dgm:pt>
    <dgm:pt modelId="{77CBFF25-6DC7-4402-B598-E5136A4773A7}" type="pres">
      <dgm:prSet presAssocID="{B66DD050-FCDD-4680-BB07-5E4F0CCE3144}" presName="Name35" presStyleLbl="parChTrans1D2" presStyleIdx="0" presStyleCnt="2"/>
      <dgm:spPr/>
      <dgm:t>
        <a:bodyPr/>
        <a:lstStyle/>
        <a:p>
          <a:endParaRPr lang="hu-HU"/>
        </a:p>
      </dgm:t>
    </dgm:pt>
    <dgm:pt modelId="{942A7545-AFCB-4C92-9B5B-49198A65C0D3}" type="pres">
      <dgm:prSet presAssocID="{A1D1B086-20EA-4EBF-8813-EA7FF07F688C}" presName="hierRoot2" presStyleCnt="0">
        <dgm:presLayoutVars>
          <dgm:hierBranch/>
        </dgm:presLayoutVars>
      </dgm:prSet>
      <dgm:spPr/>
    </dgm:pt>
    <dgm:pt modelId="{39915DBC-5F03-46D1-8B55-1A0AF83A9D95}" type="pres">
      <dgm:prSet presAssocID="{A1D1B086-20EA-4EBF-8813-EA7FF07F688C}" presName="rootComposite" presStyleCnt="0"/>
      <dgm:spPr/>
    </dgm:pt>
    <dgm:pt modelId="{0EF64638-82CA-43B8-9E22-6E369EA9DE76}" type="pres">
      <dgm:prSet presAssocID="{A1D1B086-20EA-4EBF-8813-EA7FF07F688C}" presName="rootText" presStyleLbl="node2" presStyleIdx="0" presStyleCnt="2" custScaleX="11798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73A1B813-1DE6-4892-9972-FF824C338962}" type="pres">
      <dgm:prSet presAssocID="{A1D1B086-20EA-4EBF-8813-EA7FF07F688C}" presName="rootConnector" presStyleLbl="node2" presStyleIdx="0" presStyleCnt="2"/>
      <dgm:spPr/>
      <dgm:t>
        <a:bodyPr/>
        <a:lstStyle/>
        <a:p>
          <a:endParaRPr lang="hu-HU"/>
        </a:p>
      </dgm:t>
    </dgm:pt>
    <dgm:pt modelId="{0F2E06FA-F464-4E88-BB31-D808A816DBB2}" type="pres">
      <dgm:prSet presAssocID="{A1D1B086-20EA-4EBF-8813-EA7FF07F688C}" presName="hierChild4" presStyleCnt="0"/>
      <dgm:spPr/>
    </dgm:pt>
    <dgm:pt modelId="{450EFAF9-BF0F-4041-AD88-B2CC540E03E4}" type="pres">
      <dgm:prSet presAssocID="{38B97C5E-F83D-448B-85DF-09FC0CD1B021}" presName="Name35" presStyleLbl="parChTrans1D3" presStyleIdx="0" presStyleCnt="2"/>
      <dgm:spPr/>
      <dgm:t>
        <a:bodyPr/>
        <a:lstStyle/>
        <a:p>
          <a:endParaRPr lang="hu-HU"/>
        </a:p>
      </dgm:t>
    </dgm:pt>
    <dgm:pt modelId="{71A0BA90-CE35-4CF6-8E91-208969AE8B23}" type="pres">
      <dgm:prSet presAssocID="{B737BBD8-F352-4779-B83B-7807B379596E}" presName="hierRoot2" presStyleCnt="0">
        <dgm:presLayoutVars>
          <dgm:hierBranch/>
        </dgm:presLayoutVars>
      </dgm:prSet>
      <dgm:spPr/>
    </dgm:pt>
    <dgm:pt modelId="{14B6AF4D-E8A0-4131-BEBA-8853A8522AEE}" type="pres">
      <dgm:prSet presAssocID="{B737BBD8-F352-4779-B83B-7807B379596E}" presName="rootComposite" presStyleCnt="0"/>
      <dgm:spPr/>
    </dgm:pt>
    <dgm:pt modelId="{580006EF-6D79-448E-B0E6-B7A896164F58}" type="pres">
      <dgm:prSet presAssocID="{B737BBD8-F352-4779-B83B-7807B379596E}" presName="rootText" presStyleLbl="node3" presStyleIdx="0" presStyleCnt="2" custScaleX="11798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B4A43FE9-F2D0-4427-BEAE-64C5D61EA270}" type="pres">
      <dgm:prSet presAssocID="{B737BBD8-F352-4779-B83B-7807B379596E}" presName="rootConnector" presStyleLbl="node3" presStyleIdx="0" presStyleCnt="2"/>
      <dgm:spPr/>
      <dgm:t>
        <a:bodyPr/>
        <a:lstStyle/>
        <a:p>
          <a:endParaRPr lang="hu-HU"/>
        </a:p>
      </dgm:t>
    </dgm:pt>
    <dgm:pt modelId="{5975024B-3F40-4BD9-8CAD-4CF9E753AF2E}" type="pres">
      <dgm:prSet presAssocID="{B737BBD8-F352-4779-B83B-7807B379596E}" presName="hierChild4" presStyleCnt="0"/>
      <dgm:spPr/>
    </dgm:pt>
    <dgm:pt modelId="{0BCBD39E-C361-4051-B167-36700CE35CF8}" type="pres">
      <dgm:prSet presAssocID="{B737BBD8-F352-4779-B83B-7807B379596E}" presName="hierChild5" presStyleCnt="0"/>
      <dgm:spPr/>
    </dgm:pt>
    <dgm:pt modelId="{45474667-48B6-4F73-B380-0C1A34AC417A}" type="pres">
      <dgm:prSet presAssocID="{A1D1B086-20EA-4EBF-8813-EA7FF07F688C}" presName="hierChild5" presStyleCnt="0"/>
      <dgm:spPr/>
    </dgm:pt>
    <dgm:pt modelId="{B2D0F8CA-9364-48DA-A56E-B2CF3C6BCDF7}" type="pres">
      <dgm:prSet presAssocID="{A9279914-DB69-48F0-990F-FDCFED4664CB}" presName="Name35" presStyleLbl="parChTrans1D2" presStyleIdx="1" presStyleCnt="2"/>
      <dgm:spPr/>
      <dgm:t>
        <a:bodyPr/>
        <a:lstStyle/>
        <a:p>
          <a:endParaRPr lang="hu-HU"/>
        </a:p>
      </dgm:t>
    </dgm:pt>
    <dgm:pt modelId="{96748046-9656-4B40-8108-76C0815B7214}" type="pres">
      <dgm:prSet presAssocID="{472E6E81-01E7-4BCC-9B3A-3F33CEB7DCBD}" presName="hierRoot2" presStyleCnt="0">
        <dgm:presLayoutVars>
          <dgm:hierBranch/>
        </dgm:presLayoutVars>
      </dgm:prSet>
      <dgm:spPr/>
    </dgm:pt>
    <dgm:pt modelId="{DD8B278F-C55D-4312-A709-1FB9FFADAD6C}" type="pres">
      <dgm:prSet presAssocID="{472E6E81-01E7-4BCC-9B3A-3F33CEB7DCBD}" presName="rootComposite" presStyleCnt="0"/>
      <dgm:spPr/>
    </dgm:pt>
    <dgm:pt modelId="{588D6733-E757-4B73-AA47-903930A7F45E}" type="pres">
      <dgm:prSet presAssocID="{472E6E81-01E7-4BCC-9B3A-3F33CEB7DCBD}" presName="rootText" presStyleLbl="node2" presStyleIdx="1" presStyleCnt="2" custScaleX="11798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CFFB2C94-C087-47FD-80E2-EF63D7B77E6D}" type="pres">
      <dgm:prSet presAssocID="{472E6E81-01E7-4BCC-9B3A-3F33CEB7DCBD}" presName="rootConnector" presStyleLbl="node2" presStyleIdx="1" presStyleCnt="2"/>
      <dgm:spPr/>
      <dgm:t>
        <a:bodyPr/>
        <a:lstStyle/>
        <a:p>
          <a:endParaRPr lang="hu-HU"/>
        </a:p>
      </dgm:t>
    </dgm:pt>
    <dgm:pt modelId="{215DB852-5037-4BBC-BB48-F148CBB02557}" type="pres">
      <dgm:prSet presAssocID="{472E6E81-01E7-4BCC-9B3A-3F33CEB7DCBD}" presName="hierChild4" presStyleCnt="0"/>
      <dgm:spPr/>
    </dgm:pt>
    <dgm:pt modelId="{ED552C93-A9A6-4619-A9CC-D8720C860505}" type="pres">
      <dgm:prSet presAssocID="{FB317A25-35F2-4BAA-8EC9-2187EEFD19C4}" presName="Name35" presStyleLbl="parChTrans1D3" presStyleIdx="1" presStyleCnt="2"/>
      <dgm:spPr/>
      <dgm:t>
        <a:bodyPr/>
        <a:lstStyle/>
        <a:p>
          <a:endParaRPr lang="hu-HU"/>
        </a:p>
      </dgm:t>
    </dgm:pt>
    <dgm:pt modelId="{B8ACDE38-8881-46EC-81FC-3CC9FBE65907}" type="pres">
      <dgm:prSet presAssocID="{CAA42897-1F60-4B56-A1E4-BFB4728D344A}" presName="hierRoot2" presStyleCnt="0">
        <dgm:presLayoutVars>
          <dgm:hierBranch/>
        </dgm:presLayoutVars>
      </dgm:prSet>
      <dgm:spPr/>
    </dgm:pt>
    <dgm:pt modelId="{2B6631FC-62A6-4277-B513-B9822AA54526}" type="pres">
      <dgm:prSet presAssocID="{CAA42897-1F60-4B56-A1E4-BFB4728D344A}" presName="rootComposite" presStyleCnt="0"/>
      <dgm:spPr/>
    </dgm:pt>
    <dgm:pt modelId="{F7A97201-5BA9-4040-909D-DB8EA1DBF405}" type="pres">
      <dgm:prSet presAssocID="{CAA42897-1F60-4B56-A1E4-BFB4728D344A}" presName="rootText" presStyleLbl="node3" presStyleIdx="1" presStyleCnt="2" custScaleX="11798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5E9B5783-EC2A-436F-9FB5-C742D4243977}" type="pres">
      <dgm:prSet presAssocID="{CAA42897-1F60-4B56-A1E4-BFB4728D344A}" presName="rootConnector" presStyleLbl="node3" presStyleIdx="1" presStyleCnt="2"/>
      <dgm:spPr/>
      <dgm:t>
        <a:bodyPr/>
        <a:lstStyle/>
        <a:p>
          <a:endParaRPr lang="hu-HU"/>
        </a:p>
      </dgm:t>
    </dgm:pt>
    <dgm:pt modelId="{B8235D8E-DD5F-4B5E-BBA4-FC9B01DF4F3A}" type="pres">
      <dgm:prSet presAssocID="{CAA42897-1F60-4B56-A1E4-BFB4728D344A}" presName="hierChild4" presStyleCnt="0"/>
      <dgm:spPr/>
    </dgm:pt>
    <dgm:pt modelId="{2AF09FD5-5AC5-4B74-B19F-4E783D7D0683}" type="pres">
      <dgm:prSet presAssocID="{CAA42897-1F60-4B56-A1E4-BFB4728D344A}" presName="hierChild5" presStyleCnt="0"/>
      <dgm:spPr/>
    </dgm:pt>
    <dgm:pt modelId="{87831835-2ADB-4DCA-8275-CC0BD29ED1D5}" type="pres">
      <dgm:prSet presAssocID="{472E6E81-01E7-4BCC-9B3A-3F33CEB7DCBD}" presName="hierChild5" presStyleCnt="0"/>
      <dgm:spPr/>
    </dgm:pt>
    <dgm:pt modelId="{30F2FA52-1B7C-4071-85A9-737E84FC2F4A}" type="pres">
      <dgm:prSet presAssocID="{9D1BE05F-5522-4899-9CAB-14E3EDAF2AF1}" presName="hierChild3" presStyleCnt="0"/>
      <dgm:spPr/>
    </dgm:pt>
  </dgm:ptLst>
  <dgm:cxnLst>
    <dgm:cxn modelId="{741AB2ED-8884-4EA2-BC06-0688DF091BF2}" srcId="{9D1BE05F-5522-4899-9CAB-14E3EDAF2AF1}" destId="{472E6E81-01E7-4BCC-9B3A-3F33CEB7DCBD}" srcOrd="1" destOrd="0" parTransId="{A9279914-DB69-48F0-990F-FDCFED4664CB}" sibTransId="{668CAA49-F451-4439-99C8-4814EFE7E9E8}"/>
    <dgm:cxn modelId="{C8601DD7-2BB5-49DA-B84A-7461F1CBA073}" type="presOf" srcId="{472E6E81-01E7-4BCC-9B3A-3F33CEB7DCBD}" destId="{588D6733-E757-4B73-AA47-903930A7F45E}" srcOrd="0" destOrd="0" presId="urn:microsoft.com/office/officeart/2005/8/layout/orgChart1"/>
    <dgm:cxn modelId="{5498B98C-25D9-44C7-9DB7-E212A7834FC0}" type="presOf" srcId="{B66DD050-FCDD-4680-BB07-5E4F0CCE3144}" destId="{77CBFF25-6DC7-4402-B598-E5136A4773A7}" srcOrd="0" destOrd="0" presId="urn:microsoft.com/office/officeart/2005/8/layout/orgChart1"/>
    <dgm:cxn modelId="{E341388B-8AB2-42D3-9927-57452CF42035}" type="presOf" srcId="{C25C0743-2492-4DDC-BE85-9F06FB2E3DE5}" destId="{3A3870B4-491E-43F1-9743-1B3F7D9E00AA}" srcOrd="0" destOrd="0" presId="urn:microsoft.com/office/officeart/2005/8/layout/orgChart1"/>
    <dgm:cxn modelId="{B25D76EA-6C17-476A-BD81-0BC415A32310}" type="presOf" srcId="{38B97C5E-F83D-448B-85DF-09FC0CD1B021}" destId="{450EFAF9-BF0F-4041-AD88-B2CC540E03E4}" srcOrd="0" destOrd="0" presId="urn:microsoft.com/office/officeart/2005/8/layout/orgChart1"/>
    <dgm:cxn modelId="{5223AF32-E594-4B53-AE3B-F6CE703C279D}" srcId="{472E6E81-01E7-4BCC-9B3A-3F33CEB7DCBD}" destId="{CAA42897-1F60-4B56-A1E4-BFB4728D344A}" srcOrd="0" destOrd="0" parTransId="{FB317A25-35F2-4BAA-8EC9-2187EEFD19C4}" sibTransId="{1CAEE630-662D-4324-8205-3F76DE7379A5}"/>
    <dgm:cxn modelId="{5E234D13-7019-4260-9504-B05829DEA225}" type="presOf" srcId="{A1D1B086-20EA-4EBF-8813-EA7FF07F688C}" destId="{73A1B813-1DE6-4892-9972-FF824C338962}" srcOrd="1" destOrd="0" presId="urn:microsoft.com/office/officeart/2005/8/layout/orgChart1"/>
    <dgm:cxn modelId="{6B3FFAC9-5F46-4D30-B72F-C2CC4F94E085}" type="presOf" srcId="{9D1BE05F-5522-4899-9CAB-14E3EDAF2AF1}" destId="{301FF16F-EDBD-48AE-81D1-F9C21728A8B5}" srcOrd="0" destOrd="0" presId="urn:microsoft.com/office/officeart/2005/8/layout/orgChart1"/>
    <dgm:cxn modelId="{82501D13-76F1-40FA-96C5-06CA5974FF98}" srcId="{A1D1B086-20EA-4EBF-8813-EA7FF07F688C}" destId="{B737BBD8-F352-4779-B83B-7807B379596E}" srcOrd="0" destOrd="0" parTransId="{38B97C5E-F83D-448B-85DF-09FC0CD1B021}" sibTransId="{1B11677E-B0B5-498B-8942-0B1C17D6A244}"/>
    <dgm:cxn modelId="{AA844F0A-B402-480C-811B-8B8124FC7C4C}" type="presOf" srcId="{A9279914-DB69-48F0-990F-FDCFED4664CB}" destId="{B2D0F8CA-9364-48DA-A56E-B2CF3C6BCDF7}" srcOrd="0" destOrd="0" presId="urn:microsoft.com/office/officeart/2005/8/layout/orgChart1"/>
    <dgm:cxn modelId="{6843D9ED-CFE7-4275-B5D7-79ED36BF1C05}" type="presOf" srcId="{9D1BE05F-5522-4899-9CAB-14E3EDAF2AF1}" destId="{61136133-62FF-4363-82B0-72568F25F7A2}" srcOrd="1" destOrd="0" presId="urn:microsoft.com/office/officeart/2005/8/layout/orgChart1"/>
    <dgm:cxn modelId="{7DAFBCA2-BB92-4BFB-BE36-5E54151FED56}" type="presOf" srcId="{472E6E81-01E7-4BCC-9B3A-3F33CEB7DCBD}" destId="{CFFB2C94-C087-47FD-80E2-EF63D7B77E6D}" srcOrd="1" destOrd="0" presId="urn:microsoft.com/office/officeart/2005/8/layout/orgChart1"/>
    <dgm:cxn modelId="{F815066D-26BA-455E-95F9-4532BC739EB4}" type="presOf" srcId="{B737BBD8-F352-4779-B83B-7807B379596E}" destId="{B4A43FE9-F2D0-4427-BEAE-64C5D61EA270}" srcOrd="1" destOrd="0" presId="urn:microsoft.com/office/officeart/2005/8/layout/orgChart1"/>
    <dgm:cxn modelId="{380A8236-7F21-4D88-8496-6191C4120B98}" type="presOf" srcId="{B737BBD8-F352-4779-B83B-7807B379596E}" destId="{580006EF-6D79-448E-B0E6-B7A896164F58}" srcOrd="0" destOrd="0" presId="urn:microsoft.com/office/officeart/2005/8/layout/orgChart1"/>
    <dgm:cxn modelId="{1F711C2E-2B9A-4EB1-A600-02FB868B9457}" type="presOf" srcId="{A1D1B086-20EA-4EBF-8813-EA7FF07F688C}" destId="{0EF64638-82CA-43B8-9E22-6E369EA9DE76}" srcOrd="0" destOrd="0" presId="urn:microsoft.com/office/officeart/2005/8/layout/orgChart1"/>
    <dgm:cxn modelId="{A057527D-E168-4885-8419-6A65022D1B69}" type="presOf" srcId="{CAA42897-1F60-4B56-A1E4-BFB4728D344A}" destId="{F7A97201-5BA9-4040-909D-DB8EA1DBF405}" srcOrd="0" destOrd="0" presId="urn:microsoft.com/office/officeart/2005/8/layout/orgChart1"/>
    <dgm:cxn modelId="{31023EE0-8854-4A3C-A4E7-597BE5B0E864}" srcId="{9D1BE05F-5522-4899-9CAB-14E3EDAF2AF1}" destId="{A1D1B086-20EA-4EBF-8813-EA7FF07F688C}" srcOrd="0" destOrd="0" parTransId="{B66DD050-FCDD-4680-BB07-5E4F0CCE3144}" sibTransId="{431987C7-BF61-4848-A9EF-18220F68105C}"/>
    <dgm:cxn modelId="{8F16C5C5-41BD-4DCA-BFC1-08CF71513374}" type="presOf" srcId="{FB317A25-35F2-4BAA-8EC9-2187EEFD19C4}" destId="{ED552C93-A9A6-4619-A9CC-D8720C860505}" srcOrd="0" destOrd="0" presId="urn:microsoft.com/office/officeart/2005/8/layout/orgChart1"/>
    <dgm:cxn modelId="{F422D8EF-F74F-4A1D-8ECE-5BFB8E6E69F0}" srcId="{C25C0743-2492-4DDC-BE85-9F06FB2E3DE5}" destId="{9D1BE05F-5522-4899-9CAB-14E3EDAF2AF1}" srcOrd="0" destOrd="0" parTransId="{675BC559-D10B-4313-BF72-47F8F3BAC429}" sibTransId="{8FF7B362-78F7-489B-91B3-E19A91A00483}"/>
    <dgm:cxn modelId="{37DC25EC-9559-4FF4-9287-CD32EF2FE979}" type="presOf" srcId="{CAA42897-1F60-4B56-A1E4-BFB4728D344A}" destId="{5E9B5783-EC2A-436F-9FB5-C742D4243977}" srcOrd="1" destOrd="0" presId="urn:microsoft.com/office/officeart/2005/8/layout/orgChart1"/>
    <dgm:cxn modelId="{2B20D6B4-1EAA-44C0-AC9D-0E2A7E545B67}" type="presParOf" srcId="{3A3870B4-491E-43F1-9743-1B3F7D9E00AA}" destId="{16E734D7-B710-4EC6-9D60-9EBDE8BE182D}" srcOrd="0" destOrd="0" presId="urn:microsoft.com/office/officeart/2005/8/layout/orgChart1"/>
    <dgm:cxn modelId="{44A540D1-F2A6-45DB-938A-E0CB4B81CB20}" type="presParOf" srcId="{16E734D7-B710-4EC6-9D60-9EBDE8BE182D}" destId="{79EBB1D8-A554-436E-893F-0A0BCDA7F66C}" srcOrd="0" destOrd="0" presId="urn:microsoft.com/office/officeart/2005/8/layout/orgChart1"/>
    <dgm:cxn modelId="{C7177164-0056-4B62-8FE1-EE073C1CD10E}" type="presParOf" srcId="{79EBB1D8-A554-436E-893F-0A0BCDA7F66C}" destId="{301FF16F-EDBD-48AE-81D1-F9C21728A8B5}" srcOrd="0" destOrd="0" presId="urn:microsoft.com/office/officeart/2005/8/layout/orgChart1"/>
    <dgm:cxn modelId="{FD892806-C1D6-4289-9F6D-26D0F4D4B76E}" type="presParOf" srcId="{79EBB1D8-A554-436E-893F-0A0BCDA7F66C}" destId="{61136133-62FF-4363-82B0-72568F25F7A2}" srcOrd="1" destOrd="0" presId="urn:microsoft.com/office/officeart/2005/8/layout/orgChart1"/>
    <dgm:cxn modelId="{8861FDD5-B5E8-4946-B139-BCB0934E72EC}" type="presParOf" srcId="{16E734D7-B710-4EC6-9D60-9EBDE8BE182D}" destId="{5BD825C6-45D9-473A-9A2D-D58EAB0CD1CC}" srcOrd="1" destOrd="0" presId="urn:microsoft.com/office/officeart/2005/8/layout/orgChart1"/>
    <dgm:cxn modelId="{D0DB2E90-6A22-4C9E-83AB-804F5B31205F}" type="presParOf" srcId="{5BD825C6-45D9-473A-9A2D-D58EAB0CD1CC}" destId="{77CBFF25-6DC7-4402-B598-E5136A4773A7}" srcOrd="0" destOrd="0" presId="urn:microsoft.com/office/officeart/2005/8/layout/orgChart1"/>
    <dgm:cxn modelId="{EFAB866B-A7CD-4DBB-821C-7434DAC32B65}" type="presParOf" srcId="{5BD825C6-45D9-473A-9A2D-D58EAB0CD1CC}" destId="{942A7545-AFCB-4C92-9B5B-49198A65C0D3}" srcOrd="1" destOrd="0" presId="urn:microsoft.com/office/officeart/2005/8/layout/orgChart1"/>
    <dgm:cxn modelId="{92BD8BF3-2369-4BB4-87DD-C7811E362FDD}" type="presParOf" srcId="{942A7545-AFCB-4C92-9B5B-49198A65C0D3}" destId="{39915DBC-5F03-46D1-8B55-1A0AF83A9D95}" srcOrd="0" destOrd="0" presId="urn:microsoft.com/office/officeart/2005/8/layout/orgChart1"/>
    <dgm:cxn modelId="{4FB7B15C-56AD-4A21-BC52-F8AF490DCC9F}" type="presParOf" srcId="{39915DBC-5F03-46D1-8B55-1A0AF83A9D95}" destId="{0EF64638-82CA-43B8-9E22-6E369EA9DE76}" srcOrd="0" destOrd="0" presId="urn:microsoft.com/office/officeart/2005/8/layout/orgChart1"/>
    <dgm:cxn modelId="{DA9550F5-4938-416F-AC8A-B9E817B6AD57}" type="presParOf" srcId="{39915DBC-5F03-46D1-8B55-1A0AF83A9D95}" destId="{73A1B813-1DE6-4892-9972-FF824C338962}" srcOrd="1" destOrd="0" presId="urn:microsoft.com/office/officeart/2005/8/layout/orgChart1"/>
    <dgm:cxn modelId="{6B927229-B51C-4E1B-A12D-25A40F32B9F9}" type="presParOf" srcId="{942A7545-AFCB-4C92-9B5B-49198A65C0D3}" destId="{0F2E06FA-F464-4E88-BB31-D808A816DBB2}" srcOrd="1" destOrd="0" presId="urn:microsoft.com/office/officeart/2005/8/layout/orgChart1"/>
    <dgm:cxn modelId="{1A7BF8B9-2946-4CA7-99BC-5ABC06BE472A}" type="presParOf" srcId="{0F2E06FA-F464-4E88-BB31-D808A816DBB2}" destId="{450EFAF9-BF0F-4041-AD88-B2CC540E03E4}" srcOrd="0" destOrd="0" presId="urn:microsoft.com/office/officeart/2005/8/layout/orgChart1"/>
    <dgm:cxn modelId="{5AF6EE86-EAC0-4070-BC0B-8D19B4CFD775}" type="presParOf" srcId="{0F2E06FA-F464-4E88-BB31-D808A816DBB2}" destId="{71A0BA90-CE35-4CF6-8E91-208969AE8B23}" srcOrd="1" destOrd="0" presId="urn:microsoft.com/office/officeart/2005/8/layout/orgChart1"/>
    <dgm:cxn modelId="{E6A4F0ED-4F57-47FF-8365-D209E64A810F}" type="presParOf" srcId="{71A0BA90-CE35-4CF6-8E91-208969AE8B23}" destId="{14B6AF4D-E8A0-4131-BEBA-8853A8522AEE}" srcOrd="0" destOrd="0" presId="urn:microsoft.com/office/officeart/2005/8/layout/orgChart1"/>
    <dgm:cxn modelId="{853E7112-A735-4223-BB7B-08A39B5C541A}" type="presParOf" srcId="{14B6AF4D-E8A0-4131-BEBA-8853A8522AEE}" destId="{580006EF-6D79-448E-B0E6-B7A896164F58}" srcOrd="0" destOrd="0" presId="urn:microsoft.com/office/officeart/2005/8/layout/orgChart1"/>
    <dgm:cxn modelId="{95677C8D-E074-457A-B376-BA7CCED9F8A9}" type="presParOf" srcId="{14B6AF4D-E8A0-4131-BEBA-8853A8522AEE}" destId="{B4A43FE9-F2D0-4427-BEAE-64C5D61EA270}" srcOrd="1" destOrd="0" presId="urn:microsoft.com/office/officeart/2005/8/layout/orgChart1"/>
    <dgm:cxn modelId="{0960C56D-A18E-4D74-A105-72E35E1C95B2}" type="presParOf" srcId="{71A0BA90-CE35-4CF6-8E91-208969AE8B23}" destId="{5975024B-3F40-4BD9-8CAD-4CF9E753AF2E}" srcOrd="1" destOrd="0" presId="urn:microsoft.com/office/officeart/2005/8/layout/orgChart1"/>
    <dgm:cxn modelId="{5DF4090A-880F-4CB2-B2F5-F3A082BE1792}" type="presParOf" srcId="{71A0BA90-CE35-4CF6-8E91-208969AE8B23}" destId="{0BCBD39E-C361-4051-B167-36700CE35CF8}" srcOrd="2" destOrd="0" presId="urn:microsoft.com/office/officeart/2005/8/layout/orgChart1"/>
    <dgm:cxn modelId="{2DAC6D81-A9AB-47A6-84D6-B7954548975D}" type="presParOf" srcId="{942A7545-AFCB-4C92-9B5B-49198A65C0D3}" destId="{45474667-48B6-4F73-B380-0C1A34AC417A}" srcOrd="2" destOrd="0" presId="urn:microsoft.com/office/officeart/2005/8/layout/orgChart1"/>
    <dgm:cxn modelId="{500A5719-A356-46D0-B477-8718D5A72A6B}" type="presParOf" srcId="{5BD825C6-45D9-473A-9A2D-D58EAB0CD1CC}" destId="{B2D0F8CA-9364-48DA-A56E-B2CF3C6BCDF7}" srcOrd="2" destOrd="0" presId="urn:microsoft.com/office/officeart/2005/8/layout/orgChart1"/>
    <dgm:cxn modelId="{FA56B266-BB46-4398-859C-DD56BCD0E695}" type="presParOf" srcId="{5BD825C6-45D9-473A-9A2D-D58EAB0CD1CC}" destId="{96748046-9656-4B40-8108-76C0815B7214}" srcOrd="3" destOrd="0" presId="urn:microsoft.com/office/officeart/2005/8/layout/orgChart1"/>
    <dgm:cxn modelId="{CDB0C5F5-77E2-4E6E-BDF3-48EEC730088E}" type="presParOf" srcId="{96748046-9656-4B40-8108-76C0815B7214}" destId="{DD8B278F-C55D-4312-A709-1FB9FFADAD6C}" srcOrd="0" destOrd="0" presId="urn:microsoft.com/office/officeart/2005/8/layout/orgChart1"/>
    <dgm:cxn modelId="{1BEE5E81-CC8A-467F-AE97-331E32764BDF}" type="presParOf" srcId="{DD8B278F-C55D-4312-A709-1FB9FFADAD6C}" destId="{588D6733-E757-4B73-AA47-903930A7F45E}" srcOrd="0" destOrd="0" presId="urn:microsoft.com/office/officeart/2005/8/layout/orgChart1"/>
    <dgm:cxn modelId="{3C02F6E7-171C-453C-92B9-E96671D72880}" type="presParOf" srcId="{DD8B278F-C55D-4312-A709-1FB9FFADAD6C}" destId="{CFFB2C94-C087-47FD-80E2-EF63D7B77E6D}" srcOrd="1" destOrd="0" presId="urn:microsoft.com/office/officeart/2005/8/layout/orgChart1"/>
    <dgm:cxn modelId="{2CE05BCA-13F0-40DE-B48A-5556DAC861C8}" type="presParOf" srcId="{96748046-9656-4B40-8108-76C0815B7214}" destId="{215DB852-5037-4BBC-BB48-F148CBB02557}" srcOrd="1" destOrd="0" presId="urn:microsoft.com/office/officeart/2005/8/layout/orgChart1"/>
    <dgm:cxn modelId="{E1A79427-96BA-46D5-9E11-891D584BA214}" type="presParOf" srcId="{215DB852-5037-4BBC-BB48-F148CBB02557}" destId="{ED552C93-A9A6-4619-A9CC-D8720C860505}" srcOrd="0" destOrd="0" presId="urn:microsoft.com/office/officeart/2005/8/layout/orgChart1"/>
    <dgm:cxn modelId="{41675B1F-949C-432D-92D5-4E1321971309}" type="presParOf" srcId="{215DB852-5037-4BBC-BB48-F148CBB02557}" destId="{B8ACDE38-8881-46EC-81FC-3CC9FBE65907}" srcOrd="1" destOrd="0" presId="urn:microsoft.com/office/officeart/2005/8/layout/orgChart1"/>
    <dgm:cxn modelId="{8DD64125-7F62-4579-9967-0778C4735BF6}" type="presParOf" srcId="{B8ACDE38-8881-46EC-81FC-3CC9FBE65907}" destId="{2B6631FC-62A6-4277-B513-B9822AA54526}" srcOrd="0" destOrd="0" presId="urn:microsoft.com/office/officeart/2005/8/layout/orgChart1"/>
    <dgm:cxn modelId="{3AD86BA5-6CD7-4BFF-B635-60F229C40A43}" type="presParOf" srcId="{2B6631FC-62A6-4277-B513-B9822AA54526}" destId="{F7A97201-5BA9-4040-909D-DB8EA1DBF405}" srcOrd="0" destOrd="0" presId="urn:microsoft.com/office/officeart/2005/8/layout/orgChart1"/>
    <dgm:cxn modelId="{37C0AC27-F652-4661-85A1-4302556D30DA}" type="presParOf" srcId="{2B6631FC-62A6-4277-B513-B9822AA54526}" destId="{5E9B5783-EC2A-436F-9FB5-C742D4243977}" srcOrd="1" destOrd="0" presId="urn:microsoft.com/office/officeart/2005/8/layout/orgChart1"/>
    <dgm:cxn modelId="{F6070F1E-C6F3-419D-B717-5F7836C620F5}" type="presParOf" srcId="{B8ACDE38-8881-46EC-81FC-3CC9FBE65907}" destId="{B8235D8E-DD5F-4B5E-BBA4-FC9B01DF4F3A}" srcOrd="1" destOrd="0" presId="urn:microsoft.com/office/officeart/2005/8/layout/orgChart1"/>
    <dgm:cxn modelId="{DCFC0D04-7DA4-426D-AED9-89708B14B958}" type="presParOf" srcId="{B8ACDE38-8881-46EC-81FC-3CC9FBE65907}" destId="{2AF09FD5-5AC5-4B74-B19F-4E783D7D0683}" srcOrd="2" destOrd="0" presId="urn:microsoft.com/office/officeart/2005/8/layout/orgChart1"/>
    <dgm:cxn modelId="{FAFCFAB5-D3E7-4EAD-9C04-DEF8BE789C04}" type="presParOf" srcId="{96748046-9656-4B40-8108-76C0815B7214}" destId="{87831835-2ADB-4DCA-8275-CC0BD29ED1D5}" srcOrd="2" destOrd="0" presId="urn:microsoft.com/office/officeart/2005/8/layout/orgChart1"/>
    <dgm:cxn modelId="{D2A988F1-64DA-4683-8BE0-E8FA25FB94E7}" type="presParOf" srcId="{16E734D7-B710-4EC6-9D60-9EBDE8BE182D}" destId="{30F2FA52-1B7C-4071-85A9-737E84FC2F4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9B1187F-569D-4E3B-A047-1EEA9FCA7942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hu-HU"/>
        </a:p>
      </dgm:t>
    </dgm:pt>
    <dgm:pt modelId="{0E089DB3-A7D1-44A4-BEDA-631EE017A0D7}">
      <dgm:prSet phldrT="[Szöveg]"/>
      <dgm:spPr/>
      <dgm:t>
        <a:bodyPr/>
        <a:lstStyle/>
        <a:p>
          <a:r>
            <a:rPr lang="hu-HU" dirty="0" smtClean="0"/>
            <a:t>Sérelem</a:t>
          </a:r>
          <a:endParaRPr lang="hu-HU" dirty="0"/>
        </a:p>
      </dgm:t>
    </dgm:pt>
    <dgm:pt modelId="{17063B3A-8292-450A-9A5B-966FD48486D3}" type="parTrans" cxnId="{9BE76021-C3C9-4A40-9543-BA0898AC5C80}">
      <dgm:prSet/>
      <dgm:spPr/>
      <dgm:t>
        <a:bodyPr/>
        <a:lstStyle/>
        <a:p>
          <a:endParaRPr lang="hu-HU"/>
        </a:p>
      </dgm:t>
    </dgm:pt>
    <dgm:pt modelId="{6FE1EE8A-7189-45C0-B7F2-EE803E2C1FB7}" type="sibTrans" cxnId="{9BE76021-C3C9-4A40-9543-BA0898AC5C80}">
      <dgm:prSet/>
      <dgm:spPr/>
      <dgm:t>
        <a:bodyPr/>
        <a:lstStyle/>
        <a:p>
          <a:endParaRPr lang="hu-HU"/>
        </a:p>
      </dgm:t>
    </dgm:pt>
    <dgm:pt modelId="{BB4EED9E-0E3B-49FA-9AEE-159A4E6BFDC3}">
      <dgm:prSet phldrT="[Szöveg]"/>
      <dgm:spPr/>
      <dgm:t>
        <a:bodyPr/>
        <a:lstStyle/>
        <a:p>
          <a:r>
            <a:rPr lang="hu-HU" b="1" dirty="0" smtClean="0">
              <a:solidFill>
                <a:srgbClr val="FF0000"/>
              </a:solidFill>
            </a:rPr>
            <a:t>Sérelemdíj</a:t>
          </a:r>
          <a:endParaRPr lang="hu-HU" b="1" dirty="0">
            <a:solidFill>
              <a:srgbClr val="FF0000"/>
            </a:solidFill>
          </a:endParaRPr>
        </a:p>
      </dgm:t>
    </dgm:pt>
    <dgm:pt modelId="{220BC35E-E54D-4842-9B2F-E884F8C067FC}" type="parTrans" cxnId="{8C65AB77-F022-4676-ADB8-09B17A4BA100}">
      <dgm:prSet/>
      <dgm:spPr>
        <a:ln>
          <a:tailEnd type="triangle"/>
        </a:ln>
      </dgm:spPr>
      <dgm:t>
        <a:bodyPr/>
        <a:lstStyle/>
        <a:p>
          <a:endParaRPr lang="hu-HU"/>
        </a:p>
      </dgm:t>
    </dgm:pt>
    <dgm:pt modelId="{8D0183E6-1DBF-4D15-9C2D-1C23B4E80E31}" type="sibTrans" cxnId="{8C65AB77-F022-4676-ADB8-09B17A4BA100}">
      <dgm:prSet/>
      <dgm:spPr/>
      <dgm:t>
        <a:bodyPr/>
        <a:lstStyle/>
        <a:p>
          <a:endParaRPr lang="hu-HU"/>
        </a:p>
      </dgm:t>
    </dgm:pt>
    <dgm:pt modelId="{F5910BE1-4EA4-4213-B78D-E6880FB685CF}">
      <dgm:prSet phldrT="[Szöveg]"/>
      <dgm:spPr/>
      <dgm:t>
        <a:bodyPr/>
        <a:lstStyle/>
        <a:p>
          <a:r>
            <a:rPr lang="hu-HU" dirty="0" smtClean="0"/>
            <a:t>Elégtétel</a:t>
          </a:r>
          <a:endParaRPr lang="hu-HU" dirty="0"/>
        </a:p>
      </dgm:t>
    </dgm:pt>
    <dgm:pt modelId="{4C02762B-5A93-459C-8FE6-4821C4883FC4}" type="parTrans" cxnId="{592D84CA-E87A-48B1-A642-C5DD01A1EE1D}">
      <dgm:prSet/>
      <dgm:spPr>
        <a:ln>
          <a:tailEnd type="triangle"/>
        </a:ln>
      </dgm:spPr>
      <dgm:t>
        <a:bodyPr/>
        <a:lstStyle/>
        <a:p>
          <a:endParaRPr lang="hu-HU"/>
        </a:p>
      </dgm:t>
    </dgm:pt>
    <dgm:pt modelId="{CEFB6050-6779-4BC8-9978-CCECA4014F7F}" type="sibTrans" cxnId="{592D84CA-E87A-48B1-A642-C5DD01A1EE1D}">
      <dgm:prSet/>
      <dgm:spPr/>
      <dgm:t>
        <a:bodyPr/>
        <a:lstStyle/>
        <a:p>
          <a:endParaRPr lang="hu-HU"/>
        </a:p>
      </dgm:t>
    </dgm:pt>
    <dgm:pt modelId="{1CA14174-CFBF-4D82-BA05-9DA1F222F9D6}">
      <dgm:prSet phldrT="[Szöveg]"/>
      <dgm:spPr/>
      <dgm:t>
        <a:bodyPr/>
        <a:lstStyle/>
        <a:p>
          <a:r>
            <a:rPr lang="hu-HU" dirty="0" smtClean="0"/>
            <a:t>Reparáció</a:t>
          </a:r>
          <a:endParaRPr lang="hu-HU" dirty="0"/>
        </a:p>
      </dgm:t>
    </dgm:pt>
    <dgm:pt modelId="{E0AB1123-F9BF-4047-8504-C8D285E1D27C}" type="parTrans" cxnId="{8547F535-A487-4E5F-9B22-91375030D2F4}">
      <dgm:prSet/>
      <dgm:spPr>
        <a:ln>
          <a:noFill/>
          <a:tailEnd type="triangle"/>
        </a:ln>
      </dgm:spPr>
      <dgm:t>
        <a:bodyPr/>
        <a:lstStyle/>
        <a:p>
          <a:endParaRPr lang="hu-HU"/>
        </a:p>
      </dgm:t>
    </dgm:pt>
    <dgm:pt modelId="{DD7C321A-78B8-45F6-A493-73499308628B}" type="sibTrans" cxnId="{8547F535-A487-4E5F-9B22-91375030D2F4}">
      <dgm:prSet/>
      <dgm:spPr/>
      <dgm:t>
        <a:bodyPr/>
        <a:lstStyle/>
        <a:p>
          <a:endParaRPr lang="hu-HU"/>
        </a:p>
      </dgm:t>
    </dgm:pt>
    <dgm:pt modelId="{31FBF439-1B8C-4F80-B482-566C1832CA54}">
      <dgm:prSet phldrT="[Szöveg]"/>
      <dgm:spPr/>
      <dgm:t>
        <a:bodyPr/>
        <a:lstStyle/>
        <a:p>
          <a:r>
            <a:rPr lang="hu-HU" b="1" dirty="0" smtClean="0">
              <a:solidFill>
                <a:srgbClr val="FF0000"/>
              </a:solidFill>
              <a:effectLst/>
            </a:rPr>
            <a:t>Büntetés</a:t>
          </a:r>
          <a:endParaRPr lang="hu-HU" b="1" dirty="0">
            <a:solidFill>
              <a:srgbClr val="FF0000"/>
            </a:solidFill>
            <a:effectLst/>
          </a:endParaRPr>
        </a:p>
      </dgm:t>
    </dgm:pt>
    <dgm:pt modelId="{18E2BDA8-D718-404F-9E23-49DE47ACEAB8}" type="parTrans" cxnId="{E8A97ECD-0C69-4BCE-9B82-630B8E35F601}">
      <dgm:prSet/>
      <dgm:spPr>
        <a:ln>
          <a:noFill/>
          <a:tailEnd type="triangle"/>
        </a:ln>
      </dgm:spPr>
      <dgm:t>
        <a:bodyPr/>
        <a:lstStyle/>
        <a:p>
          <a:endParaRPr lang="hu-HU"/>
        </a:p>
      </dgm:t>
    </dgm:pt>
    <dgm:pt modelId="{2D2D86A9-999D-4F50-9D76-33E7C91E227C}" type="sibTrans" cxnId="{E8A97ECD-0C69-4BCE-9B82-630B8E35F601}">
      <dgm:prSet/>
      <dgm:spPr/>
      <dgm:t>
        <a:bodyPr/>
        <a:lstStyle/>
        <a:p>
          <a:endParaRPr lang="hu-HU"/>
        </a:p>
      </dgm:t>
    </dgm:pt>
    <dgm:pt modelId="{74118AD0-2C76-4BA3-856E-282187AD39FB}">
      <dgm:prSet phldrT="[Szöveg]"/>
      <dgm:spPr/>
      <dgm:t>
        <a:bodyPr/>
        <a:lstStyle/>
        <a:p>
          <a:r>
            <a:rPr lang="hu-HU" b="1" dirty="0" smtClean="0">
              <a:solidFill>
                <a:srgbClr val="FF0000"/>
              </a:solidFill>
              <a:effectLst/>
            </a:rPr>
            <a:t>A sérelem társadalmi elismerése</a:t>
          </a:r>
          <a:endParaRPr lang="hu-HU" b="1" dirty="0">
            <a:solidFill>
              <a:srgbClr val="FF0000"/>
            </a:solidFill>
            <a:effectLst/>
          </a:endParaRPr>
        </a:p>
      </dgm:t>
    </dgm:pt>
    <dgm:pt modelId="{9ED0BD52-66E5-4456-ACA0-8C200236D31D}" type="parTrans" cxnId="{F2FAB767-8617-46F7-8ABF-90E96DE45002}">
      <dgm:prSet/>
      <dgm:spPr>
        <a:ln>
          <a:noFill/>
          <a:tailEnd type="triangle"/>
        </a:ln>
      </dgm:spPr>
      <dgm:t>
        <a:bodyPr/>
        <a:lstStyle/>
        <a:p>
          <a:endParaRPr lang="hu-HU"/>
        </a:p>
      </dgm:t>
    </dgm:pt>
    <dgm:pt modelId="{BE3371B6-CD26-46CE-B7D0-2EECEF0330C7}" type="sibTrans" cxnId="{F2FAB767-8617-46F7-8ABF-90E96DE45002}">
      <dgm:prSet/>
      <dgm:spPr/>
      <dgm:t>
        <a:bodyPr/>
        <a:lstStyle/>
        <a:p>
          <a:endParaRPr lang="hu-HU"/>
        </a:p>
      </dgm:t>
    </dgm:pt>
    <dgm:pt modelId="{45D19639-370F-43C6-909B-77658F99032C}">
      <dgm:prSet phldrT="[Szöveg]"/>
      <dgm:spPr/>
      <dgm:t>
        <a:bodyPr/>
        <a:lstStyle/>
        <a:p>
          <a:r>
            <a:rPr lang="hu-HU" dirty="0" smtClean="0"/>
            <a:t>Kompenzáció</a:t>
          </a:r>
          <a:endParaRPr lang="hu-HU" dirty="0"/>
        </a:p>
      </dgm:t>
    </dgm:pt>
    <dgm:pt modelId="{BF503BDB-4F13-4D12-8951-D38BB9670CAA}" type="parTrans" cxnId="{C0B81150-4784-4884-ACE7-8703328A11F3}">
      <dgm:prSet/>
      <dgm:spPr>
        <a:ln>
          <a:noFill/>
          <a:tailEnd type="triangle"/>
        </a:ln>
      </dgm:spPr>
      <dgm:t>
        <a:bodyPr/>
        <a:lstStyle/>
        <a:p>
          <a:endParaRPr lang="hu-HU"/>
        </a:p>
      </dgm:t>
    </dgm:pt>
    <dgm:pt modelId="{F1647086-31E8-49C8-AFD1-8291BF9B421B}" type="sibTrans" cxnId="{C0B81150-4784-4884-ACE7-8703328A11F3}">
      <dgm:prSet/>
      <dgm:spPr/>
      <dgm:t>
        <a:bodyPr/>
        <a:lstStyle/>
        <a:p>
          <a:endParaRPr lang="hu-HU"/>
        </a:p>
      </dgm:t>
    </dgm:pt>
    <dgm:pt modelId="{FC2FDA56-9E55-40CF-81C3-F23597CC7236}" type="pres">
      <dgm:prSet presAssocID="{F9B1187F-569D-4E3B-A047-1EEA9FCA7942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57C1C270-2175-4810-9620-DEAF9B7D091D}" type="pres">
      <dgm:prSet presAssocID="{0E089DB3-A7D1-44A4-BEDA-631EE017A0D7}" presName="hierRoot1" presStyleCnt="0">
        <dgm:presLayoutVars>
          <dgm:hierBranch val="init"/>
        </dgm:presLayoutVars>
      </dgm:prSet>
      <dgm:spPr/>
    </dgm:pt>
    <dgm:pt modelId="{2DB14E39-33BB-4265-8FA6-7400B5A872E9}" type="pres">
      <dgm:prSet presAssocID="{0E089DB3-A7D1-44A4-BEDA-631EE017A0D7}" presName="rootComposite1" presStyleCnt="0"/>
      <dgm:spPr/>
    </dgm:pt>
    <dgm:pt modelId="{3BE47E87-0FC0-4637-BAEC-9EF39C7272D4}" type="pres">
      <dgm:prSet presAssocID="{0E089DB3-A7D1-44A4-BEDA-631EE017A0D7}" presName="rootText1" presStyleLbl="node0" presStyleIdx="0" presStyleCnt="1" custScaleX="72640" custScaleY="3151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FCE73E5B-D3ED-41E4-B648-B572800A8CA2}" type="pres">
      <dgm:prSet presAssocID="{0E089DB3-A7D1-44A4-BEDA-631EE017A0D7}" presName="rootConnector1" presStyleLbl="node1" presStyleIdx="0" presStyleCnt="0"/>
      <dgm:spPr/>
      <dgm:t>
        <a:bodyPr/>
        <a:lstStyle/>
        <a:p>
          <a:endParaRPr lang="hu-HU"/>
        </a:p>
      </dgm:t>
    </dgm:pt>
    <dgm:pt modelId="{D303C996-F4A1-4CEA-A3FF-E199D57DE381}" type="pres">
      <dgm:prSet presAssocID="{0E089DB3-A7D1-44A4-BEDA-631EE017A0D7}" presName="hierChild2" presStyleCnt="0"/>
      <dgm:spPr/>
    </dgm:pt>
    <dgm:pt modelId="{D125FDB2-C907-4B83-9C13-42D440D24499}" type="pres">
      <dgm:prSet presAssocID="{220BC35E-E54D-4842-9B2F-E884F8C067FC}" presName="Name37" presStyleLbl="parChTrans1D2" presStyleIdx="0" presStyleCnt="1" custSzX="84208" custSzY="382897"/>
      <dgm:spPr/>
      <dgm:t>
        <a:bodyPr/>
        <a:lstStyle/>
        <a:p>
          <a:endParaRPr lang="hu-HU"/>
        </a:p>
      </dgm:t>
    </dgm:pt>
    <dgm:pt modelId="{08FE714A-1214-4643-863B-B5AD01CD548A}" type="pres">
      <dgm:prSet presAssocID="{BB4EED9E-0E3B-49FA-9AEE-159A4E6BFDC3}" presName="hierRoot2" presStyleCnt="0">
        <dgm:presLayoutVars>
          <dgm:hierBranch val="init"/>
        </dgm:presLayoutVars>
      </dgm:prSet>
      <dgm:spPr/>
    </dgm:pt>
    <dgm:pt modelId="{BF822ABE-78DC-4852-9066-7ECC0B187A02}" type="pres">
      <dgm:prSet presAssocID="{BB4EED9E-0E3B-49FA-9AEE-159A4E6BFDC3}" presName="rootComposite" presStyleCnt="0"/>
      <dgm:spPr/>
    </dgm:pt>
    <dgm:pt modelId="{8F42F13B-2408-4AB6-BE8E-4754741493CB}" type="pres">
      <dgm:prSet presAssocID="{BB4EED9E-0E3B-49FA-9AEE-159A4E6BFDC3}" presName="rootText" presStyleLbl="node2" presStyleIdx="0" presStyleCnt="1" custScaleX="72640" custScaleY="3151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9C5017F9-DB5F-4223-A93D-6AF82C373B84}" type="pres">
      <dgm:prSet presAssocID="{BB4EED9E-0E3B-49FA-9AEE-159A4E6BFDC3}" presName="rootConnector" presStyleLbl="node2" presStyleIdx="0" presStyleCnt="1"/>
      <dgm:spPr/>
      <dgm:t>
        <a:bodyPr/>
        <a:lstStyle/>
        <a:p>
          <a:endParaRPr lang="hu-HU"/>
        </a:p>
      </dgm:t>
    </dgm:pt>
    <dgm:pt modelId="{5C87FD55-AD49-44F2-B0F1-65312C197D8F}" type="pres">
      <dgm:prSet presAssocID="{BB4EED9E-0E3B-49FA-9AEE-159A4E6BFDC3}" presName="hierChild4" presStyleCnt="0"/>
      <dgm:spPr/>
    </dgm:pt>
    <dgm:pt modelId="{F6239E99-86E3-49B8-AE46-596FEFA57C9D}" type="pres">
      <dgm:prSet presAssocID="{4C02762B-5A93-459C-8FE6-4821C4883FC4}" presName="Name37" presStyleLbl="parChTrans1D3" presStyleIdx="0" presStyleCnt="1" custSzX="84208" custSzY="382897"/>
      <dgm:spPr/>
      <dgm:t>
        <a:bodyPr/>
        <a:lstStyle/>
        <a:p>
          <a:endParaRPr lang="hu-HU"/>
        </a:p>
      </dgm:t>
    </dgm:pt>
    <dgm:pt modelId="{6CEDEC83-95F0-4212-A9E6-2FE7AD0540AF}" type="pres">
      <dgm:prSet presAssocID="{F5910BE1-4EA4-4213-B78D-E6880FB685CF}" presName="hierRoot2" presStyleCnt="0">
        <dgm:presLayoutVars>
          <dgm:hierBranch val="hang"/>
        </dgm:presLayoutVars>
      </dgm:prSet>
      <dgm:spPr/>
    </dgm:pt>
    <dgm:pt modelId="{AADAEEB7-64D4-4EF3-AA98-3D9C78D386E3}" type="pres">
      <dgm:prSet presAssocID="{F5910BE1-4EA4-4213-B78D-E6880FB685CF}" presName="rootComposite" presStyleCnt="0"/>
      <dgm:spPr/>
    </dgm:pt>
    <dgm:pt modelId="{9D1FCCA2-2819-43F3-85EC-2D9B48054CC0}" type="pres">
      <dgm:prSet presAssocID="{F5910BE1-4EA4-4213-B78D-E6880FB685CF}" presName="rootText" presStyleLbl="node3" presStyleIdx="0" presStyleCnt="1" custScaleX="72640" custScaleY="3151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2C00E5E1-2DD5-4B96-A42F-B742EE7021E0}" type="pres">
      <dgm:prSet presAssocID="{F5910BE1-4EA4-4213-B78D-E6880FB685CF}" presName="rootConnector" presStyleLbl="node3" presStyleIdx="0" presStyleCnt="1"/>
      <dgm:spPr/>
      <dgm:t>
        <a:bodyPr/>
        <a:lstStyle/>
        <a:p>
          <a:endParaRPr lang="hu-HU"/>
        </a:p>
      </dgm:t>
    </dgm:pt>
    <dgm:pt modelId="{9916C0D8-3D65-4D7B-8D8D-25919499CB68}" type="pres">
      <dgm:prSet presAssocID="{F5910BE1-4EA4-4213-B78D-E6880FB685CF}" presName="hierChild4" presStyleCnt="0"/>
      <dgm:spPr/>
    </dgm:pt>
    <dgm:pt modelId="{CDDB15BC-089A-4244-97BE-7E771CB5FB04}" type="pres">
      <dgm:prSet presAssocID="{BF503BDB-4F13-4D12-8951-D38BB9670CAA}" presName="Name48" presStyleLbl="parChTrans1D4" presStyleIdx="0" presStyleCnt="4" custSzX="234776" custSzY="596066"/>
      <dgm:spPr/>
      <dgm:t>
        <a:bodyPr/>
        <a:lstStyle/>
        <a:p>
          <a:endParaRPr lang="hu-HU"/>
        </a:p>
      </dgm:t>
    </dgm:pt>
    <dgm:pt modelId="{9E85D92F-0504-4F9F-9A79-B2F26926B48D}" type="pres">
      <dgm:prSet presAssocID="{45D19639-370F-43C6-909B-77658F99032C}" presName="hierRoot2" presStyleCnt="0">
        <dgm:presLayoutVars>
          <dgm:hierBranch val="init"/>
        </dgm:presLayoutVars>
      </dgm:prSet>
      <dgm:spPr/>
    </dgm:pt>
    <dgm:pt modelId="{ABA9D028-DB21-44E7-9436-DD1A72602A63}" type="pres">
      <dgm:prSet presAssocID="{45D19639-370F-43C6-909B-77658F99032C}" presName="rootComposite" presStyleCnt="0"/>
      <dgm:spPr/>
    </dgm:pt>
    <dgm:pt modelId="{CAE701D7-CEDA-4F0D-91B3-D7A4B7971070}" type="pres">
      <dgm:prSet presAssocID="{45D19639-370F-43C6-909B-77658F99032C}" presName="rootText" presStyleLbl="node4" presStyleIdx="0" presStyleCnt="4" custScaleX="72640" custScaleY="31518" custLinFactNeighborX="28" custLinFactNeighborY="54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4363AFC0-9E3C-4428-8C9E-80E96CF8725C}" type="pres">
      <dgm:prSet presAssocID="{45D19639-370F-43C6-909B-77658F99032C}" presName="rootConnector" presStyleLbl="node4" presStyleIdx="0" presStyleCnt="4"/>
      <dgm:spPr/>
      <dgm:t>
        <a:bodyPr/>
        <a:lstStyle/>
        <a:p>
          <a:endParaRPr lang="hu-HU"/>
        </a:p>
      </dgm:t>
    </dgm:pt>
    <dgm:pt modelId="{5E8EC554-5FEE-4E1F-909E-168AD3C18B59}" type="pres">
      <dgm:prSet presAssocID="{45D19639-370F-43C6-909B-77658F99032C}" presName="hierChild4" presStyleCnt="0"/>
      <dgm:spPr/>
    </dgm:pt>
    <dgm:pt modelId="{E4F017DE-B558-403D-ABD2-C909483C3C1C}" type="pres">
      <dgm:prSet presAssocID="{45D19639-370F-43C6-909B-77658F99032C}" presName="hierChild5" presStyleCnt="0"/>
      <dgm:spPr/>
    </dgm:pt>
    <dgm:pt modelId="{352D445B-C70C-4B06-B9DA-52FAB9B11914}" type="pres">
      <dgm:prSet presAssocID="{E0AB1123-F9BF-4047-8504-C8D285E1D27C}" presName="Name48" presStyleLbl="parChTrans1D4" presStyleIdx="1" presStyleCnt="4" custSzX="234776" custSzY="596066"/>
      <dgm:spPr/>
      <dgm:t>
        <a:bodyPr/>
        <a:lstStyle/>
        <a:p>
          <a:endParaRPr lang="hu-HU"/>
        </a:p>
      </dgm:t>
    </dgm:pt>
    <dgm:pt modelId="{4005FCB7-CB26-44F6-A762-C5935DDFFE61}" type="pres">
      <dgm:prSet presAssocID="{1CA14174-CFBF-4D82-BA05-9DA1F222F9D6}" presName="hierRoot2" presStyleCnt="0">
        <dgm:presLayoutVars>
          <dgm:hierBranch val="hang"/>
        </dgm:presLayoutVars>
      </dgm:prSet>
      <dgm:spPr/>
    </dgm:pt>
    <dgm:pt modelId="{F393BA07-B322-4A97-81A4-DB8C8C829EA2}" type="pres">
      <dgm:prSet presAssocID="{1CA14174-CFBF-4D82-BA05-9DA1F222F9D6}" presName="rootComposite" presStyleCnt="0"/>
      <dgm:spPr/>
    </dgm:pt>
    <dgm:pt modelId="{4A3EB3BE-5D5B-438A-952B-7FBDC1BCB8DE}" type="pres">
      <dgm:prSet presAssocID="{1CA14174-CFBF-4D82-BA05-9DA1F222F9D6}" presName="rootText" presStyleLbl="node4" presStyleIdx="1" presStyleCnt="4" custScaleX="72640" custScaleY="31518" custLinFactNeighborY="100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455FA734-2D8A-4A8F-A37A-4B4E3F6F0158}" type="pres">
      <dgm:prSet presAssocID="{1CA14174-CFBF-4D82-BA05-9DA1F222F9D6}" presName="rootConnector" presStyleLbl="node4" presStyleIdx="1" presStyleCnt="4"/>
      <dgm:spPr/>
      <dgm:t>
        <a:bodyPr/>
        <a:lstStyle/>
        <a:p>
          <a:endParaRPr lang="hu-HU"/>
        </a:p>
      </dgm:t>
    </dgm:pt>
    <dgm:pt modelId="{734D4676-A283-442D-8CBA-59C000B3BBED}" type="pres">
      <dgm:prSet presAssocID="{1CA14174-CFBF-4D82-BA05-9DA1F222F9D6}" presName="hierChild4" presStyleCnt="0"/>
      <dgm:spPr/>
    </dgm:pt>
    <dgm:pt modelId="{C74152E2-2523-47CF-A6D6-7A9E5A4798A0}" type="pres">
      <dgm:prSet presAssocID="{1CA14174-CFBF-4D82-BA05-9DA1F222F9D6}" presName="hierChild5" presStyleCnt="0"/>
      <dgm:spPr/>
    </dgm:pt>
    <dgm:pt modelId="{C3C416C8-DC6C-4025-95D4-012BECA8D0E2}" type="pres">
      <dgm:prSet presAssocID="{18E2BDA8-D718-404F-9E23-49DE47ACEAB8}" presName="Name48" presStyleLbl="parChTrans1D4" presStyleIdx="2" presStyleCnt="4" custSzX="234776" custSzY="1405302"/>
      <dgm:spPr/>
      <dgm:t>
        <a:bodyPr/>
        <a:lstStyle/>
        <a:p>
          <a:endParaRPr lang="hu-HU"/>
        </a:p>
      </dgm:t>
    </dgm:pt>
    <dgm:pt modelId="{8E80EDF1-449B-4679-9128-8C6DCCBCE2EC}" type="pres">
      <dgm:prSet presAssocID="{31FBF439-1B8C-4F80-B482-566C1832CA54}" presName="hierRoot2" presStyleCnt="0">
        <dgm:presLayoutVars>
          <dgm:hierBranch val="hang"/>
        </dgm:presLayoutVars>
      </dgm:prSet>
      <dgm:spPr/>
    </dgm:pt>
    <dgm:pt modelId="{FBE667A3-F7BB-4921-BB14-88C545ABF9F1}" type="pres">
      <dgm:prSet presAssocID="{31FBF439-1B8C-4F80-B482-566C1832CA54}" presName="rootComposite" presStyleCnt="0"/>
      <dgm:spPr/>
    </dgm:pt>
    <dgm:pt modelId="{3B99F810-DAEF-455F-B653-E86FBFAC7015}" type="pres">
      <dgm:prSet presAssocID="{31FBF439-1B8C-4F80-B482-566C1832CA54}" presName="rootText" presStyleLbl="node4" presStyleIdx="2" presStyleCnt="4" custScaleX="72640" custScaleY="31518" custLinFactNeighborX="-4667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08E46A7E-D902-46CC-8180-D3A617D2C35B}" type="pres">
      <dgm:prSet presAssocID="{31FBF439-1B8C-4F80-B482-566C1832CA54}" presName="rootConnector" presStyleLbl="node4" presStyleIdx="2" presStyleCnt="4"/>
      <dgm:spPr/>
      <dgm:t>
        <a:bodyPr/>
        <a:lstStyle/>
        <a:p>
          <a:endParaRPr lang="hu-HU"/>
        </a:p>
      </dgm:t>
    </dgm:pt>
    <dgm:pt modelId="{4A0F14C7-8862-4356-B1F1-CFC703F284BB}" type="pres">
      <dgm:prSet presAssocID="{31FBF439-1B8C-4F80-B482-566C1832CA54}" presName="hierChild4" presStyleCnt="0"/>
      <dgm:spPr/>
    </dgm:pt>
    <dgm:pt modelId="{EDC8EC20-AD39-414A-9287-88F98D353BBE}" type="pres">
      <dgm:prSet presAssocID="{31FBF439-1B8C-4F80-B482-566C1832CA54}" presName="hierChild5" presStyleCnt="0"/>
      <dgm:spPr/>
    </dgm:pt>
    <dgm:pt modelId="{594A704D-F5CF-49AD-8557-826591EF73DD}" type="pres">
      <dgm:prSet presAssocID="{9ED0BD52-66E5-4456-ACA0-8C200236D31D}" presName="Name48" presStyleLbl="parChTrans1D4" presStyleIdx="3" presStyleCnt="4" custSzX="234776" custSzY="1405302"/>
      <dgm:spPr/>
      <dgm:t>
        <a:bodyPr/>
        <a:lstStyle/>
        <a:p>
          <a:endParaRPr lang="hu-HU"/>
        </a:p>
      </dgm:t>
    </dgm:pt>
    <dgm:pt modelId="{924D98F0-2EC7-4FD0-B990-BDF5E1B0DA39}" type="pres">
      <dgm:prSet presAssocID="{74118AD0-2C76-4BA3-856E-282187AD39FB}" presName="hierRoot2" presStyleCnt="0">
        <dgm:presLayoutVars>
          <dgm:hierBranch val="hang"/>
        </dgm:presLayoutVars>
      </dgm:prSet>
      <dgm:spPr/>
    </dgm:pt>
    <dgm:pt modelId="{E86D9807-84CD-4140-A0DC-4036A10636B7}" type="pres">
      <dgm:prSet presAssocID="{74118AD0-2C76-4BA3-856E-282187AD39FB}" presName="rootComposite" presStyleCnt="0"/>
      <dgm:spPr/>
    </dgm:pt>
    <dgm:pt modelId="{A6AAF9BF-155E-4234-A0D2-C0E31CB1D4F3}" type="pres">
      <dgm:prSet presAssocID="{74118AD0-2C76-4BA3-856E-282187AD39FB}" presName="rootText" presStyleLbl="node4" presStyleIdx="3" presStyleCnt="4" custScaleX="72640" custScaleY="31518" custLinFactNeighborX="542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B43D1BA7-502E-4962-A77A-E8CE811DDD3C}" type="pres">
      <dgm:prSet presAssocID="{74118AD0-2C76-4BA3-856E-282187AD39FB}" presName="rootConnector" presStyleLbl="node4" presStyleIdx="3" presStyleCnt="4"/>
      <dgm:spPr/>
      <dgm:t>
        <a:bodyPr/>
        <a:lstStyle/>
        <a:p>
          <a:endParaRPr lang="hu-HU"/>
        </a:p>
      </dgm:t>
    </dgm:pt>
    <dgm:pt modelId="{C6B2D916-466C-4408-810E-D88733BA9996}" type="pres">
      <dgm:prSet presAssocID="{74118AD0-2C76-4BA3-856E-282187AD39FB}" presName="hierChild4" presStyleCnt="0"/>
      <dgm:spPr/>
    </dgm:pt>
    <dgm:pt modelId="{8CB3FF65-3FA3-48C4-A8C0-F466DA386457}" type="pres">
      <dgm:prSet presAssocID="{74118AD0-2C76-4BA3-856E-282187AD39FB}" presName="hierChild5" presStyleCnt="0"/>
      <dgm:spPr/>
    </dgm:pt>
    <dgm:pt modelId="{E2F59166-E989-4D33-A7BA-FE5E6919091E}" type="pres">
      <dgm:prSet presAssocID="{F5910BE1-4EA4-4213-B78D-E6880FB685CF}" presName="hierChild5" presStyleCnt="0"/>
      <dgm:spPr/>
    </dgm:pt>
    <dgm:pt modelId="{22A5E704-66B0-4077-ADB3-2C830595396B}" type="pres">
      <dgm:prSet presAssocID="{BB4EED9E-0E3B-49FA-9AEE-159A4E6BFDC3}" presName="hierChild5" presStyleCnt="0"/>
      <dgm:spPr/>
    </dgm:pt>
    <dgm:pt modelId="{FE39370D-CB85-4FCD-8381-AF553519BA63}" type="pres">
      <dgm:prSet presAssocID="{0E089DB3-A7D1-44A4-BEDA-631EE017A0D7}" presName="hierChild3" presStyleCnt="0"/>
      <dgm:spPr/>
    </dgm:pt>
  </dgm:ptLst>
  <dgm:cxnLst>
    <dgm:cxn modelId="{478C7C76-B77F-4EAF-9052-0625D73DFE52}" type="presOf" srcId="{BB4EED9E-0E3B-49FA-9AEE-159A4E6BFDC3}" destId="{8F42F13B-2408-4AB6-BE8E-4754741493CB}" srcOrd="0" destOrd="0" presId="urn:microsoft.com/office/officeart/2005/8/layout/orgChart1"/>
    <dgm:cxn modelId="{FD26F5FC-381E-4121-9CA8-8F33B63832E8}" type="presOf" srcId="{BF503BDB-4F13-4D12-8951-D38BB9670CAA}" destId="{CDDB15BC-089A-4244-97BE-7E771CB5FB04}" srcOrd="0" destOrd="0" presId="urn:microsoft.com/office/officeart/2005/8/layout/orgChart1"/>
    <dgm:cxn modelId="{4D826394-0171-4F94-B050-BDF2F44AF505}" type="presOf" srcId="{31FBF439-1B8C-4F80-B482-566C1832CA54}" destId="{3B99F810-DAEF-455F-B653-E86FBFAC7015}" srcOrd="0" destOrd="0" presId="urn:microsoft.com/office/officeart/2005/8/layout/orgChart1"/>
    <dgm:cxn modelId="{FCC8001C-89B5-4CDA-B75A-D1B57BBF85D7}" type="presOf" srcId="{F9B1187F-569D-4E3B-A047-1EEA9FCA7942}" destId="{FC2FDA56-9E55-40CF-81C3-F23597CC7236}" srcOrd="0" destOrd="0" presId="urn:microsoft.com/office/officeart/2005/8/layout/orgChart1"/>
    <dgm:cxn modelId="{3D6E362B-144D-423C-8880-1075E9942440}" type="presOf" srcId="{220BC35E-E54D-4842-9B2F-E884F8C067FC}" destId="{D125FDB2-C907-4B83-9C13-42D440D24499}" srcOrd="0" destOrd="0" presId="urn:microsoft.com/office/officeart/2005/8/layout/orgChart1"/>
    <dgm:cxn modelId="{46C72A13-A736-42BE-BFA2-B8CFFBF52290}" type="presOf" srcId="{4C02762B-5A93-459C-8FE6-4821C4883FC4}" destId="{F6239E99-86E3-49B8-AE46-596FEFA57C9D}" srcOrd="0" destOrd="0" presId="urn:microsoft.com/office/officeart/2005/8/layout/orgChart1"/>
    <dgm:cxn modelId="{592D84CA-E87A-48B1-A642-C5DD01A1EE1D}" srcId="{BB4EED9E-0E3B-49FA-9AEE-159A4E6BFDC3}" destId="{F5910BE1-4EA4-4213-B78D-E6880FB685CF}" srcOrd="0" destOrd="0" parTransId="{4C02762B-5A93-459C-8FE6-4821C4883FC4}" sibTransId="{CEFB6050-6779-4BC8-9978-CCECA4014F7F}"/>
    <dgm:cxn modelId="{722DFA8D-5A98-4077-A3D2-D376771E0350}" type="presOf" srcId="{F5910BE1-4EA4-4213-B78D-E6880FB685CF}" destId="{9D1FCCA2-2819-43F3-85EC-2D9B48054CC0}" srcOrd="0" destOrd="0" presId="urn:microsoft.com/office/officeart/2005/8/layout/orgChart1"/>
    <dgm:cxn modelId="{F0925293-F06B-4EE2-A329-A56915ECAC94}" type="presOf" srcId="{1CA14174-CFBF-4D82-BA05-9DA1F222F9D6}" destId="{455FA734-2D8A-4A8F-A37A-4B4E3F6F0158}" srcOrd="1" destOrd="0" presId="urn:microsoft.com/office/officeart/2005/8/layout/orgChart1"/>
    <dgm:cxn modelId="{3572AE50-A388-4C9A-941C-6FF14F4079AD}" type="presOf" srcId="{BB4EED9E-0E3B-49FA-9AEE-159A4E6BFDC3}" destId="{9C5017F9-DB5F-4223-A93D-6AF82C373B84}" srcOrd="1" destOrd="0" presId="urn:microsoft.com/office/officeart/2005/8/layout/orgChart1"/>
    <dgm:cxn modelId="{AA2A76AD-FCDE-46F6-B179-ECA4DA414113}" type="presOf" srcId="{74118AD0-2C76-4BA3-856E-282187AD39FB}" destId="{A6AAF9BF-155E-4234-A0D2-C0E31CB1D4F3}" srcOrd="0" destOrd="0" presId="urn:microsoft.com/office/officeart/2005/8/layout/orgChart1"/>
    <dgm:cxn modelId="{8901B824-7A76-49B2-9A38-5DF5E9223CA2}" type="presOf" srcId="{F5910BE1-4EA4-4213-B78D-E6880FB685CF}" destId="{2C00E5E1-2DD5-4B96-A42F-B742EE7021E0}" srcOrd="1" destOrd="0" presId="urn:microsoft.com/office/officeart/2005/8/layout/orgChart1"/>
    <dgm:cxn modelId="{1BB380DE-0D3B-4AA1-BE33-6B0886068FB6}" type="presOf" srcId="{18E2BDA8-D718-404F-9E23-49DE47ACEAB8}" destId="{C3C416C8-DC6C-4025-95D4-012BECA8D0E2}" srcOrd="0" destOrd="0" presId="urn:microsoft.com/office/officeart/2005/8/layout/orgChart1"/>
    <dgm:cxn modelId="{512A286D-7F9F-454D-A812-78656C2D57EE}" type="presOf" srcId="{0E089DB3-A7D1-44A4-BEDA-631EE017A0D7}" destId="{3BE47E87-0FC0-4637-BAEC-9EF39C7272D4}" srcOrd="0" destOrd="0" presId="urn:microsoft.com/office/officeart/2005/8/layout/orgChart1"/>
    <dgm:cxn modelId="{71AF69BE-0313-4FDD-A94B-880DFB756499}" type="presOf" srcId="{E0AB1123-F9BF-4047-8504-C8D285E1D27C}" destId="{352D445B-C70C-4B06-B9DA-52FAB9B11914}" srcOrd="0" destOrd="0" presId="urn:microsoft.com/office/officeart/2005/8/layout/orgChart1"/>
    <dgm:cxn modelId="{133DD45B-4AD3-4B3A-AC89-39095B1A7F20}" type="presOf" srcId="{74118AD0-2C76-4BA3-856E-282187AD39FB}" destId="{B43D1BA7-502E-4962-A77A-E8CE811DDD3C}" srcOrd="1" destOrd="0" presId="urn:microsoft.com/office/officeart/2005/8/layout/orgChart1"/>
    <dgm:cxn modelId="{8BBE5407-FACF-4546-8CA3-4A8645C30491}" type="presOf" srcId="{0E089DB3-A7D1-44A4-BEDA-631EE017A0D7}" destId="{FCE73E5B-D3ED-41E4-B648-B572800A8CA2}" srcOrd="1" destOrd="0" presId="urn:microsoft.com/office/officeart/2005/8/layout/orgChart1"/>
    <dgm:cxn modelId="{C8181241-AA98-4D4D-9A2F-935B75DB2D7E}" type="presOf" srcId="{45D19639-370F-43C6-909B-77658F99032C}" destId="{CAE701D7-CEDA-4F0D-91B3-D7A4B7971070}" srcOrd="0" destOrd="0" presId="urn:microsoft.com/office/officeart/2005/8/layout/orgChart1"/>
    <dgm:cxn modelId="{079581C1-67B5-4DCB-9DF8-C1D17B80894C}" type="presOf" srcId="{1CA14174-CFBF-4D82-BA05-9DA1F222F9D6}" destId="{4A3EB3BE-5D5B-438A-952B-7FBDC1BCB8DE}" srcOrd="0" destOrd="0" presId="urn:microsoft.com/office/officeart/2005/8/layout/orgChart1"/>
    <dgm:cxn modelId="{C0B81150-4784-4884-ACE7-8703328A11F3}" srcId="{F5910BE1-4EA4-4213-B78D-E6880FB685CF}" destId="{45D19639-370F-43C6-909B-77658F99032C}" srcOrd="0" destOrd="0" parTransId="{BF503BDB-4F13-4D12-8951-D38BB9670CAA}" sibTransId="{F1647086-31E8-49C8-AFD1-8291BF9B421B}"/>
    <dgm:cxn modelId="{F2FAB767-8617-46F7-8ABF-90E96DE45002}" srcId="{F5910BE1-4EA4-4213-B78D-E6880FB685CF}" destId="{74118AD0-2C76-4BA3-856E-282187AD39FB}" srcOrd="3" destOrd="0" parTransId="{9ED0BD52-66E5-4456-ACA0-8C200236D31D}" sibTransId="{BE3371B6-CD26-46CE-B7D0-2EECEF0330C7}"/>
    <dgm:cxn modelId="{8547F535-A487-4E5F-9B22-91375030D2F4}" srcId="{F5910BE1-4EA4-4213-B78D-E6880FB685CF}" destId="{1CA14174-CFBF-4D82-BA05-9DA1F222F9D6}" srcOrd="1" destOrd="0" parTransId="{E0AB1123-F9BF-4047-8504-C8D285E1D27C}" sibTransId="{DD7C321A-78B8-45F6-A493-73499308628B}"/>
    <dgm:cxn modelId="{AFE5362E-E554-4646-8305-9D11736C5E51}" type="presOf" srcId="{45D19639-370F-43C6-909B-77658F99032C}" destId="{4363AFC0-9E3C-4428-8C9E-80E96CF8725C}" srcOrd="1" destOrd="0" presId="urn:microsoft.com/office/officeart/2005/8/layout/orgChart1"/>
    <dgm:cxn modelId="{8C65AB77-F022-4676-ADB8-09B17A4BA100}" srcId="{0E089DB3-A7D1-44A4-BEDA-631EE017A0D7}" destId="{BB4EED9E-0E3B-49FA-9AEE-159A4E6BFDC3}" srcOrd="0" destOrd="0" parTransId="{220BC35E-E54D-4842-9B2F-E884F8C067FC}" sibTransId="{8D0183E6-1DBF-4D15-9C2D-1C23B4E80E31}"/>
    <dgm:cxn modelId="{E8A97ECD-0C69-4BCE-9B82-630B8E35F601}" srcId="{F5910BE1-4EA4-4213-B78D-E6880FB685CF}" destId="{31FBF439-1B8C-4F80-B482-566C1832CA54}" srcOrd="2" destOrd="0" parTransId="{18E2BDA8-D718-404F-9E23-49DE47ACEAB8}" sibTransId="{2D2D86A9-999D-4F50-9D76-33E7C91E227C}"/>
    <dgm:cxn modelId="{731C71B3-882C-4DB0-AA04-EA8A50EBF60A}" type="presOf" srcId="{31FBF439-1B8C-4F80-B482-566C1832CA54}" destId="{08E46A7E-D902-46CC-8180-D3A617D2C35B}" srcOrd="1" destOrd="0" presId="urn:microsoft.com/office/officeart/2005/8/layout/orgChart1"/>
    <dgm:cxn modelId="{2DA2363A-6C9B-463A-8C5C-B33530D22D7B}" type="presOf" srcId="{9ED0BD52-66E5-4456-ACA0-8C200236D31D}" destId="{594A704D-F5CF-49AD-8557-826591EF73DD}" srcOrd="0" destOrd="0" presId="urn:microsoft.com/office/officeart/2005/8/layout/orgChart1"/>
    <dgm:cxn modelId="{9BE76021-C3C9-4A40-9543-BA0898AC5C80}" srcId="{F9B1187F-569D-4E3B-A047-1EEA9FCA7942}" destId="{0E089DB3-A7D1-44A4-BEDA-631EE017A0D7}" srcOrd="0" destOrd="0" parTransId="{17063B3A-8292-450A-9A5B-966FD48486D3}" sibTransId="{6FE1EE8A-7189-45C0-B7F2-EE803E2C1FB7}"/>
    <dgm:cxn modelId="{56A24DCF-9389-4722-B0E6-983E43DF001B}" type="presParOf" srcId="{FC2FDA56-9E55-40CF-81C3-F23597CC7236}" destId="{57C1C270-2175-4810-9620-DEAF9B7D091D}" srcOrd="0" destOrd="0" presId="urn:microsoft.com/office/officeart/2005/8/layout/orgChart1"/>
    <dgm:cxn modelId="{11355EB5-6061-47F1-9CE6-841FA4085503}" type="presParOf" srcId="{57C1C270-2175-4810-9620-DEAF9B7D091D}" destId="{2DB14E39-33BB-4265-8FA6-7400B5A872E9}" srcOrd="0" destOrd="0" presId="urn:microsoft.com/office/officeart/2005/8/layout/orgChart1"/>
    <dgm:cxn modelId="{B6DA5731-7D2E-4226-B94C-336F0353B268}" type="presParOf" srcId="{2DB14E39-33BB-4265-8FA6-7400B5A872E9}" destId="{3BE47E87-0FC0-4637-BAEC-9EF39C7272D4}" srcOrd="0" destOrd="0" presId="urn:microsoft.com/office/officeart/2005/8/layout/orgChart1"/>
    <dgm:cxn modelId="{E123A809-1099-44CE-81D2-804DCA0D1579}" type="presParOf" srcId="{2DB14E39-33BB-4265-8FA6-7400B5A872E9}" destId="{FCE73E5B-D3ED-41E4-B648-B572800A8CA2}" srcOrd="1" destOrd="0" presId="urn:microsoft.com/office/officeart/2005/8/layout/orgChart1"/>
    <dgm:cxn modelId="{355B58B7-3097-4F9B-B75F-32073C1964DE}" type="presParOf" srcId="{57C1C270-2175-4810-9620-DEAF9B7D091D}" destId="{D303C996-F4A1-4CEA-A3FF-E199D57DE381}" srcOrd="1" destOrd="0" presId="urn:microsoft.com/office/officeart/2005/8/layout/orgChart1"/>
    <dgm:cxn modelId="{7841A2D0-6D88-4ABB-BDFE-B149E6746A5B}" type="presParOf" srcId="{D303C996-F4A1-4CEA-A3FF-E199D57DE381}" destId="{D125FDB2-C907-4B83-9C13-42D440D24499}" srcOrd="0" destOrd="0" presId="urn:microsoft.com/office/officeart/2005/8/layout/orgChart1"/>
    <dgm:cxn modelId="{E2FECDD3-C7A3-4689-AE6D-105A32583C70}" type="presParOf" srcId="{D303C996-F4A1-4CEA-A3FF-E199D57DE381}" destId="{08FE714A-1214-4643-863B-B5AD01CD548A}" srcOrd="1" destOrd="0" presId="urn:microsoft.com/office/officeart/2005/8/layout/orgChart1"/>
    <dgm:cxn modelId="{14F1F50A-8D0C-45D3-9849-248157256A37}" type="presParOf" srcId="{08FE714A-1214-4643-863B-B5AD01CD548A}" destId="{BF822ABE-78DC-4852-9066-7ECC0B187A02}" srcOrd="0" destOrd="0" presId="urn:microsoft.com/office/officeart/2005/8/layout/orgChart1"/>
    <dgm:cxn modelId="{BE01146A-EB71-4602-845A-08ACE5630B98}" type="presParOf" srcId="{BF822ABE-78DC-4852-9066-7ECC0B187A02}" destId="{8F42F13B-2408-4AB6-BE8E-4754741493CB}" srcOrd="0" destOrd="0" presId="urn:microsoft.com/office/officeart/2005/8/layout/orgChart1"/>
    <dgm:cxn modelId="{1ADDCB34-6490-4486-BDD1-7DE0F7DE2985}" type="presParOf" srcId="{BF822ABE-78DC-4852-9066-7ECC0B187A02}" destId="{9C5017F9-DB5F-4223-A93D-6AF82C373B84}" srcOrd="1" destOrd="0" presId="urn:microsoft.com/office/officeart/2005/8/layout/orgChart1"/>
    <dgm:cxn modelId="{3EA00B4B-CD2E-4F2E-8CF1-61F71F23FFDA}" type="presParOf" srcId="{08FE714A-1214-4643-863B-B5AD01CD548A}" destId="{5C87FD55-AD49-44F2-B0F1-65312C197D8F}" srcOrd="1" destOrd="0" presId="urn:microsoft.com/office/officeart/2005/8/layout/orgChart1"/>
    <dgm:cxn modelId="{660BE155-CCA7-441F-8EFA-F0D65059BCC5}" type="presParOf" srcId="{5C87FD55-AD49-44F2-B0F1-65312C197D8F}" destId="{F6239E99-86E3-49B8-AE46-596FEFA57C9D}" srcOrd="0" destOrd="0" presId="urn:microsoft.com/office/officeart/2005/8/layout/orgChart1"/>
    <dgm:cxn modelId="{8EF7F1EC-BAB8-4D31-8F69-6405D2CD4A31}" type="presParOf" srcId="{5C87FD55-AD49-44F2-B0F1-65312C197D8F}" destId="{6CEDEC83-95F0-4212-A9E6-2FE7AD0540AF}" srcOrd="1" destOrd="0" presId="urn:microsoft.com/office/officeart/2005/8/layout/orgChart1"/>
    <dgm:cxn modelId="{8021E768-6661-4F6A-86E6-1664850C45C9}" type="presParOf" srcId="{6CEDEC83-95F0-4212-A9E6-2FE7AD0540AF}" destId="{AADAEEB7-64D4-4EF3-AA98-3D9C78D386E3}" srcOrd="0" destOrd="0" presId="urn:microsoft.com/office/officeart/2005/8/layout/orgChart1"/>
    <dgm:cxn modelId="{6669E607-C3A4-475D-8964-E8A859CD4AB4}" type="presParOf" srcId="{AADAEEB7-64D4-4EF3-AA98-3D9C78D386E3}" destId="{9D1FCCA2-2819-43F3-85EC-2D9B48054CC0}" srcOrd="0" destOrd="0" presId="urn:microsoft.com/office/officeart/2005/8/layout/orgChart1"/>
    <dgm:cxn modelId="{3A25A2F2-75C8-47C7-A8BA-6AB26BC0CCA2}" type="presParOf" srcId="{AADAEEB7-64D4-4EF3-AA98-3D9C78D386E3}" destId="{2C00E5E1-2DD5-4B96-A42F-B742EE7021E0}" srcOrd="1" destOrd="0" presId="urn:microsoft.com/office/officeart/2005/8/layout/orgChart1"/>
    <dgm:cxn modelId="{AE33DCEA-0F42-45C5-9360-58A49CC476C3}" type="presParOf" srcId="{6CEDEC83-95F0-4212-A9E6-2FE7AD0540AF}" destId="{9916C0D8-3D65-4D7B-8D8D-25919499CB68}" srcOrd="1" destOrd="0" presId="urn:microsoft.com/office/officeart/2005/8/layout/orgChart1"/>
    <dgm:cxn modelId="{5789B483-D07A-4DBE-BAAA-6F9012298C8A}" type="presParOf" srcId="{9916C0D8-3D65-4D7B-8D8D-25919499CB68}" destId="{CDDB15BC-089A-4244-97BE-7E771CB5FB04}" srcOrd="0" destOrd="0" presId="urn:microsoft.com/office/officeart/2005/8/layout/orgChart1"/>
    <dgm:cxn modelId="{8C244BF2-FE5C-4ED0-B4A8-E19EDA126D6A}" type="presParOf" srcId="{9916C0D8-3D65-4D7B-8D8D-25919499CB68}" destId="{9E85D92F-0504-4F9F-9A79-B2F26926B48D}" srcOrd="1" destOrd="0" presId="urn:microsoft.com/office/officeart/2005/8/layout/orgChart1"/>
    <dgm:cxn modelId="{FBBBB5FC-04D3-4EA5-A2FE-A66E69B95928}" type="presParOf" srcId="{9E85D92F-0504-4F9F-9A79-B2F26926B48D}" destId="{ABA9D028-DB21-44E7-9436-DD1A72602A63}" srcOrd="0" destOrd="0" presId="urn:microsoft.com/office/officeart/2005/8/layout/orgChart1"/>
    <dgm:cxn modelId="{DAC97A7C-7C3B-4ABB-97AA-FFC0363D5028}" type="presParOf" srcId="{ABA9D028-DB21-44E7-9436-DD1A72602A63}" destId="{CAE701D7-CEDA-4F0D-91B3-D7A4B7971070}" srcOrd="0" destOrd="0" presId="urn:microsoft.com/office/officeart/2005/8/layout/orgChart1"/>
    <dgm:cxn modelId="{B2B3E248-2F89-4494-B6E1-9CF71A0C3F46}" type="presParOf" srcId="{ABA9D028-DB21-44E7-9436-DD1A72602A63}" destId="{4363AFC0-9E3C-4428-8C9E-80E96CF8725C}" srcOrd="1" destOrd="0" presId="urn:microsoft.com/office/officeart/2005/8/layout/orgChart1"/>
    <dgm:cxn modelId="{7CE4C4B6-F866-4462-AA01-E0B90223786D}" type="presParOf" srcId="{9E85D92F-0504-4F9F-9A79-B2F26926B48D}" destId="{5E8EC554-5FEE-4E1F-909E-168AD3C18B59}" srcOrd="1" destOrd="0" presId="urn:microsoft.com/office/officeart/2005/8/layout/orgChart1"/>
    <dgm:cxn modelId="{6C42676B-D7C7-435C-A33E-460B29AB3251}" type="presParOf" srcId="{9E85D92F-0504-4F9F-9A79-B2F26926B48D}" destId="{E4F017DE-B558-403D-ABD2-C909483C3C1C}" srcOrd="2" destOrd="0" presId="urn:microsoft.com/office/officeart/2005/8/layout/orgChart1"/>
    <dgm:cxn modelId="{DFEECEEA-9ED5-408B-91A5-529B833E7606}" type="presParOf" srcId="{9916C0D8-3D65-4D7B-8D8D-25919499CB68}" destId="{352D445B-C70C-4B06-B9DA-52FAB9B11914}" srcOrd="2" destOrd="0" presId="urn:microsoft.com/office/officeart/2005/8/layout/orgChart1"/>
    <dgm:cxn modelId="{78610671-A99B-4EDD-AAFC-CD72E34268E5}" type="presParOf" srcId="{9916C0D8-3D65-4D7B-8D8D-25919499CB68}" destId="{4005FCB7-CB26-44F6-A762-C5935DDFFE61}" srcOrd="3" destOrd="0" presId="urn:microsoft.com/office/officeart/2005/8/layout/orgChart1"/>
    <dgm:cxn modelId="{1E30A2EE-FF3B-472C-9E09-F8F308B26F30}" type="presParOf" srcId="{4005FCB7-CB26-44F6-A762-C5935DDFFE61}" destId="{F393BA07-B322-4A97-81A4-DB8C8C829EA2}" srcOrd="0" destOrd="0" presId="urn:microsoft.com/office/officeart/2005/8/layout/orgChart1"/>
    <dgm:cxn modelId="{E49AEE76-ADC5-416B-BB8D-A159D54E203C}" type="presParOf" srcId="{F393BA07-B322-4A97-81A4-DB8C8C829EA2}" destId="{4A3EB3BE-5D5B-438A-952B-7FBDC1BCB8DE}" srcOrd="0" destOrd="0" presId="urn:microsoft.com/office/officeart/2005/8/layout/orgChart1"/>
    <dgm:cxn modelId="{975E72A5-D722-4E0E-B991-55B6CA7E10E5}" type="presParOf" srcId="{F393BA07-B322-4A97-81A4-DB8C8C829EA2}" destId="{455FA734-2D8A-4A8F-A37A-4B4E3F6F0158}" srcOrd="1" destOrd="0" presId="urn:microsoft.com/office/officeart/2005/8/layout/orgChart1"/>
    <dgm:cxn modelId="{0639BFF9-B4EC-45C9-89DF-3460CA82C207}" type="presParOf" srcId="{4005FCB7-CB26-44F6-A762-C5935DDFFE61}" destId="{734D4676-A283-442D-8CBA-59C000B3BBED}" srcOrd="1" destOrd="0" presId="urn:microsoft.com/office/officeart/2005/8/layout/orgChart1"/>
    <dgm:cxn modelId="{0E980CDF-8068-4D76-9B35-3411C1F91A5B}" type="presParOf" srcId="{4005FCB7-CB26-44F6-A762-C5935DDFFE61}" destId="{C74152E2-2523-47CF-A6D6-7A9E5A4798A0}" srcOrd="2" destOrd="0" presId="urn:microsoft.com/office/officeart/2005/8/layout/orgChart1"/>
    <dgm:cxn modelId="{B96F3191-51D7-4EC4-8FEC-3126D0BD4DA4}" type="presParOf" srcId="{9916C0D8-3D65-4D7B-8D8D-25919499CB68}" destId="{C3C416C8-DC6C-4025-95D4-012BECA8D0E2}" srcOrd="4" destOrd="0" presId="urn:microsoft.com/office/officeart/2005/8/layout/orgChart1"/>
    <dgm:cxn modelId="{251A95E4-832F-4682-83D7-1D97BB92C9B4}" type="presParOf" srcId="{9916C0D8-3D65-4D7B-8D8D-25919499CB68}" destId="{8E80EDF1-449B-4679-9128-8C6DCCBCE2EC}" srcOrd="5" destOrd="0" presId="urn:microsoft.com/office/officeart/2005/8/layout/orgChart1"/>
    <dgm:cxn modelId="{163FE7B4-0129-4CDC-BEAA-9D09E8B318E5}" type="presParOf" srcId="{8E80EDF1-449B-4679-9128-8C6DCCBCE2EC}" destId="{FBE667A3-F7BB-4921-BB14-88C545ABF9F1}" srcOrd="0" destOrd="0" presId="urn:microsoft.com/office/officeart/2005/8/layout/orgChart1"/>
    <dgm:cxn modelId="{C167A80E-7919-441E-840A-C2D0DC19C54C}" type="presParOf" srcId="{FBE667A3-F7BB-4921-BB14-88C545ABF9F1}" destId="{3B99F810-DAEF-455F-B653-E86FBFAC7015}" srcOrd="0" destOrd="0" presId="urn:microsoft.com/office/officeart/2005/8/layout/orgChart1"/>
    <dgm:cxn modelId="{7E6F74A4-0B5C-4817-B124-2EC1774A5D68}" type="presParOf" srcId="{FBE667A3-F7BB-4921-BB14-88C545ABF9F1}" destId="{08E46A7E-D902-46CC-8180-D3A617D2C35B}" srcOrd="1" destOrd="0" presId="urn:microsoft.com/office/officeart/2005/8/layout/orgChart1"/>
    <dgm:cxn modelId="{185885D4-F1B9-4FCF-8BA3-C592E75D0DDE}" type="presParOf" srcId="{8E80EDF1-449B-4679-9128-8C6DCCBCE2EC}" destId="{4A0F14C7-8862-4356-B1F1-CFC703F284BB}" srcOrd="1" destOrd="0" presId="urn:microsoft.com/office/officeart/2005/8/layout/orgChart1"/>
    <dgm:cxn modelId="{A64AF09E-091F-433D-BCFC-5A3D6B98EE1A}" type="presParOf" srcId="{8E80EDF1-449B-4679-9128-8C6DCCBCE2EC}" destId="{EDC8EC20-AD39-414A-9287-88F98D353BBE}" srcOrd="2" destOrd="0" presId="urn:microsoft.com/office/officeart/2005/8/layout/orgChart1"/>
    <dgm:cxn modelId="{0B2A4B62-8947-46AE-8E1D-A2E0E5D1D4C8}" type="presParOf" srcId="{9916C0D8-3D65-4D7B-8D8D-25919499CB68}" destId="{594A704D-F5CF-49AD-8557-826591EF73DD}" srcOrd="6" destOrd="0" presId="urn:microsoft.com/office/officeart/2005/8/layout/orgChart1"/>
    <dgm:cxn modelId="{3A1B5FA2-C601-449C-94F2-0BA10A0E5C2E}" type="presParOf" srcId="{9916C0D8-3D65-4D7B-8D8D-25919499CB68}" destId="{924D98F0-2EC7-4FD0-B990-BDF5E1B0DA39}" srcOrd="7" destOrd="0" presId="urn:microsoft.com/office/officeart/2005/8/layout/orgChart1"/>
    <dgm:cxn modelId="{A352447E-59C0-4E8F-8626-55F82932D577}" type="presParOf" srcId="{924D98F0-2EC7-4FD0-B990-BDF5E1B0DA39}" destId="{E86D9807-84CD-4140-A0DC-4036A10636B7}" srcOrd="0" destOrd="0" presId="urn:microsoft.com/office/officeart/2005/8/layout/orgChart1"/>
    <dgm:cxn modelId="{C31BCAFF-5215-4836-AAC3-1DB2C9C6D26D}" type="presParOf" srcId="{E86D9807-84CD-4140-A0DC-4036A10636B7}" destId="{A6AAF9BF-155E-4234-A0D2-C0E31CB1D4F3}" srcOrd="0" destOrd="0" presId="urn:microsoft.com/office/officeart/2005/8/layout/orgChart1"/>
    <dgm:cxn modelId="{980DD33C-4121-4B8D-A126-F7A5EB6ADEB7}" type="presParOf" srcId="{E86D9807-84CD-4140-A0DC-4036A10636B7}" destId="{B43D1BA7-502E-4962-A77A-E8CE811DDD3C}" srcOrd="1" destOrd="0" presId="urn:microsoft.com/office/officeart/2005/8/layout/orgChart1"/>
    <dgm:cxn modelId="{38B6B783-068E-4C88-8693-1045925EBD61}" type="presParOf" srcId="{924D98F0-2EC7-4FD0-B990-BDF5E1B0DA39}" destId="{C6B2D916-466C-4408-810E-D88733BA9996}" srcOrd="1" destOrd="0" presId="urn:microsoft.com/office/officeart/2005/8/layout/orgChart1"/>
    <dgm:cxn modelId="{AEAFCDE8-DE1E-4E33-8D72-C2B1EE30982F}" type="presParOf" srcId="{924D98F0-2EC7-4FD0-B990-BDF5E1B0DA39}" destId="{8CB3FF65-3FA3-48C4-A8C0-F466DA386457}" srcOrd="2" destOrd="0" presId="urn:microsoft.com/office/officeart/2005/8/layout/orgChart1"/>
    <dgm:cxn modelId="{290AF0D9-8B38-44CF-9715-4E5CA7631ED7}" type="presParOf" srcId="{6CEDEC83-95F0-4212-A9E6-2FE7AD0540AF}" destId="{E2F59166-E989-4D33-A7BA-FE5E6919091E}" srcOrd="2" destOrd="0" presId="urn:microsoft.com/office/officeart/2005/8/layout/orgChart1"/>
    <dgm:cxn modelId="{1A9BD221-A002-49D7-A5C1-EA51D6D9132D}" type="presParOf" srcId="{08FE714A-1214-4643-863B-B5AD01CD548A}" destId="{22A5E704-66B0-4077-ADB3-2C830595396B}" srcOrd="2" destOrd="0" presId="urn:microsoft.com/office/officeart/2005/8/layout/orgChart1"/>
    <dgm:cxn modelId="{72D6A203-AE7E-46C4-9173-29013E6ADB1B}" type="presParOf" srcId="{57C1C270-2175-4810-9620-DEAF9B7D091D}" destId="{FE39370D-CB85-4FCD-8381-AF553519BA6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18A0D5-3824-4F9B-A67B-6DD93CA73576}">
      <dsp:nvSpPr>
        <dsp:cNvPr id="0" name=""/>
        <dsp:cNvSpPr/>
      </dsp:nvSpPr>
      <dsp:spPr>
        <a:xfrm>
          <a:off x="3047999" y="2560339"/>
          <a:ext cx="1278582" cy="443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902"/>
              </a:lnTo>
              <a:lnTo>
                <a:pt x="1278582" y="221902"/>
              </a:lnTo>
              <a:lnTo>
                <a:pt x="1278582" y="443805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95F74A-D8DC-4109-A67B-CB2E39690A14}">
      <dsp:nvSpPr>
        <dsp:cNvPr id="0" name=""/>
        <dsp:cNvSpPr/>
      </dsp:nvSpPr>
      <dsp:spPr>
        <a:xfrm>
          <a:off x="1769417" y="2560339"/>
          <a:ext cx="1278582" cy="443805"/>
        </a:xfrm>
        <a:custGeom>
          <a:avLst/>
          <a:gdLst/>
          <a:ahLst/>
          <a:cxnLst/>
          <a:rect l="0" t="0" r="0" b="0"/>
          <a:pathLst>
            <a:path>
              <a:moveTo>
                <a:pt x="1278582" y="0"/>
              </a:moveTo>
              <a:lnTo>
                <a:pt x="1278582" y="221902"/>
              </a:lnTo>
              <a:lnTo>
                <a:pt x="0" y="221902"/>
              </a:lnTo>
              <a:lnTo>
                <a:pt x="0" y="443805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C904BC-BDFE-4C8F-B0D1-159746DEF505}">
      <dsp:nvSpPr>
        <dsp:cNvPr id="0" name=""/>
        <dsp:cNvSpPr/>
      </dsp:nvSpPr>
      <dsp:spPr>
        <a:xfrm>
          <a:off x="3002279" y="1059854"/>
          <a:ext cx="91440" cy="4438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3805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headEnd type="none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372716-A258-46CC-A244-AE19160787EE}">
      <dsp:nvSpPr>
        <dsp:cNvPr id="0" name=""/>
        <dsp:cNvSpPr/>
      </dsp:nvSpPr>
      <dsp:spPr>
        <a:xfrm>
          <a:off x="1991320" y="3175"/>
          <a:ext cx="2113359" cy="105667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000" kern="1200" dirty="0" smtClean="0"/>
            <a:t>Hátrány</a:t>
          </a:r>
          <a:endParaRPr lang="hu-HU" sz="3000" kern="1200" dirty="0"/>
        </a:p>
      </dsp:txBody>
      <dsp:txXfrm>
        <a:off x="1991320" y="3175"/>
        <a:ext cx="2113359" cy="1056679"/>
      </dsp:txXfrm>
    </dsp:sp>
    <dsp:sp modelId="{5164DFF0-7CFF-4AEA-877D-405D997B706C}">
      <dsp:nvSpPr>
        <dsp:cNvPr id="0" name=""/>
        <dsp:cNvSpPr/>
      </dsp:nvSpPr>
      <dsp:spPr>
        <a:xfrm>
          <a:off x="1991320" y="1503660"/>
          <a:ext cx="2113359" cy="105667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000" kern="1200" dirty="0" smtClean="0"/>
            <a:t>Kártérítés</a:t>
          </a:r>
          <a:endParaRPr lang="hu-HU" sz="3000" kern="1200" dirty="0"/>
        </a:p>
      </dsp:txBody>
      <dsp:txXfrm>
        <a:off x="1991320" y="1503660"/>
        <a:ext cx="2113359" cy="1056679"/>
      </dsp:txXfrm>
    </dsp:sp>
    <dsp:sp modelId="{3BA3BED2-CDF5-4C56-A04B-A091A072A03B}">
      <dsp:nvSpPr>
        <dsp:cNvPr id="0" name=""/>
        <dsp:cNvSpPr/>
      </dsp:nvSpPr>
      <dsp:spPr>
        <a:xfrm>
          <a:off x="712737" y="3004145"/>
          <a:ext cx="2113359" cy="105667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000" kern="1200" dirty="0" smtClean="0"/>
            <a:t>Reparáció</a:t>
          </a:r>
          <a:endParaRPr lang="hu-HU" sz="3000" kern="1200" dirty="0"/>
        </a:p>
      </dsp:txBody>
      <dsp:txXfrm>
        <a:off x="712737" y="3004145"/>
        <a:ext cx="2113359" cy="1056679"/>
      </dsp:txXfrm>
    </dsp:sp>
    <dsp:sp modelId="{438B0171-1EC1-42B3-A4C8-3A15BABD2AFC}">
      <dsp:nvSpPr>
        <dsp:cNvPr id="0" name=""/>
        <dsp:cNvSpPr/>
      </dsp:nvSpPr>
      <dsp:spPr>
        <a:xfrm>
          <a:off x="3269902" y="3004145"/>
          <a:ext cx="2113359" cy="105667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000" kern="1200" dirty="0" smtClean="0"/>
            <a:t>Kompenzáció</a:t>
          </a:r>
          <a:endParaRPr lang="hu-HU" sz="3000" kern="1200" dirty="0"/>
        </a:p>
      </dsp:txBody>
      <dsp:txXfrm>
        <a:off x="3269902" y="3004145"/>
        <a:ext cx="2113359" cy="10566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BE089A-B842-4549-A97D-614D22E8FAEC}">
      <dsp:nvSpPr>
        <dsp:cNvPr id="0" name=""/>
        <dsp:cNvSpPr/>
      </dsp:nvSpPr>
      <dsp:spPr>
        <a:xfrm>
          <a:off x="2483767" y="2636915"/>
          <a:ext cx="1692697" cy="1743852"/>
        </a:xfrm>
        <a:prstGeom prst="ellipse">
          <a:avLst/>
        </a:prstGeom>
        <a:noFill/>
        <a:ln w="508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b="1" kern="1200" spc="0" baseline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Emberi méltóság</a:t>
          </a:r>
          <a:endParaRPr lang="hu-HU" sz="2300" b="1" kern="1200" spc="0" baseline="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31657" y="2892296"/>
        <a:ext cx="1196917" cy="1233090"/>
      </dsp:txXfrm>
    </dsp:sp>
    <dsp:sp modelId="{6F8B4084-3D9A-48B9-9998-4AAE54217AA0}">
      <dsp:nvSpPr>
        <dsp:cNvPr id="0" name=""/>
        <dsp:cNvSpPr/>
      </dsp:nvSpPr>
      <dsp:spPr>
        <a:xfrm rot="16200000">
          <a:off x="3050029" y="1928748"/>
          <a:ext cx="560173" cy="3911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200" kern="1200"/>
        </a:p>
      </dsp:txBody>
      <dsp:txXfrm>
        <a:off x="3108696" y="2065637"/>
        <a:ext cx="442840" cy="234665"/>
      </dsp:txXfrm>
    </dsp:sp>
    <dsp:sp modelId="{621D191E-3156-4B31-87CF-2F8E8535AFD6}">
      <dsp:nvSpPr>
        <dsp:cNvPr id="0" name=""/>
        <dsp:cNvSpPr/>
      </dsp:nvSpPr>
      <dsp:spPr>
        <a:xfrm>
          <a:off x="2611165" y="142082"/>
          <a:ext cx="1437901" cy="14379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az élet, a testi épség és az egészség</a:t>
          </a:r>
          <a:endParaRPr lang="hu-HU" sz="1400" kern="1200" dirty="0"/>
        </a:p>
      </dsp:txBody>
      <dsp:txXfrm>
        <a:off x="2821741" y="352658"/>
        <a:ext cx="1016749" cy="1016749"/>
      </dsp:txXfrm>
    </dsp:sp>
    <dsp:sp modelId="{E63C2EA1-FD4C-48B8-A038-A9928F103EC1}">
      <dsp:nvSpPr>
        <dsp:cNvPr id="0" name=""/>
        <dsp:cNvSpPr/>
      </dsp:nvSpPr>
      <dsp:spPr>
        <a:xfrm rot="18600000">
          <a:off x="3933528" y="2256948"/>
          <a:ext cx="565922" cy="3911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200" kern="1200"/>
        </a:p>
      </dsp:txBody>
      <dsp:txXfrm>
        <a:off x="3954484" y="2380111"/>
        <a:ext cx="448589" cy="234665"/>
      </dsp:txXfrm>
    </dsp:sp>
    <dsp:sp modelId="{3F4CA509-5FF1-4ABA-A109-5A1C5FD5C7AD}">
      <dsp:nvSpPr>
        <dsp:cNvPr id="0" name=""/>
        <dsp:cNvSpPr/>
      </dsp:nvSpPr>
      <dsp:spPr>
        <a:xfrm>
          <a:off x="4313143" y="761551"/>
          <a:ext cx="1437901" cy="14379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a személyes szabadság, a magánélet, a magánlakás</a:t>
          </a:r>
          <a:endParaRPr lang="hu-HU" sz="1400" kern="1200" dirty="0"/>
        </a:p>
      </dsp:txBody>
      <dsp:txXfrm>
        <a:off x="4523719" y="972127"/>
        <a:ext cx="1016749" cy="1016749"/>
      </dsp:txXfrm>
    </dsp:sp>
    <dsp:sp modelId="{4137BE01-B2C5-4BC5-8A04-CA29B6E0B79C}">
      <dsp:nvSpPr>
        <dsp:cNvPr id="0" name=""/>
        <dsp:cNvSpPr/>
      </dsp:nvSpPr>
      <dsp:spPr>
        <a:xfrm rot="21000000">
          <a:off x="4394352" y="3075085"/>
          <a:ext cx="573338" cy="3911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200" kern="1200"/>
        </a:p>
      </dsp:txBody>
      <dsp:txXfrm>
        <a:off x="4395243" y="3163494"/>
        <a:ext cx="456005" cy="234665"/>
      </dsp:txXfrm>
    </dsp:sp>
    <dsp:sp modelId="{19F93053-C744-4A35-8753-4A991DAE0E67}">
      <dsp:nvSpPr>
        <dsp:cNvPr id="0" name=""/>
        <dsp:cNvSpPr/>
      </dsp:nvSpPr>
      <dsp:spPr>
        <a:xfrm>
          <a:off x="5218747" y="2330103"/>
          <a:ext cx="1437901" cy="14379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egyenlő bánásmód</a:t>
          </a:r>
          <a:endParaRPr lang="hu-HU" sz="1400" kern="1200" dirty="0"/>
        </a:p>
      </dsp:txBody>
      <dsp:txXfrm>
        <a:off x="5429323" y="2540679"/>
        <a:ext cx="1016749" cy="1016749"/>
      </dsp:txXfrm>
    </dsp:sp>
    <dsp:sp modelId="{AE566D26-9F5E-4658-9691-E60F0D1260C7}">
      <dsp:nvSpPr>
        <dsp:cNvPr id="0" name=""/>
        <dsp:cNvSpPr/>
      </dsp:nvSpPr>
      <dsp:spPr>
        <a:xfrm rot="1800000">
          <a:off x="4235284" y="4000561"/>
          <a:ext cx="570452" cy="3911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200" kern="1200"/>
        </a:p>
      </dsp:txBody>
      <dsp:txXfrm>
        <a:off x="4243144" y="4049450"/>
        <a:ext cx="453119" cy="234665"/>
      </dsp:txXfrm>
    </dsp:sp>
    <dsp:sp modelId="{3645E280-B60E-4F25-A94B-21B666C7BB57}">
      <dsp:nvSpPr>
        <dsp:cNvPr id="0" name=""/>
        <dsp:cNvSpPr/>
      </dsp:nvSpPr>
      <dsp:spPr>
        <a:xfrm>
          <a:off x="4904234" y="4113794"/>
          <a:ext cx="1437901" cy="14379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a becsület és a </a:t>
          </a:r>
          <a:r>
            <a:rPr lang="hu-HU" sz="1400" kern="1200" dirty="0" err="1" smtClean="0"/>
            <a:t>jóhírnév</a:t>
          </a:r>
          <a:endParaRPr lang="hu-HU" sz="1400" kern="1200" dirty="0"/>
        </a:p>
      </dsp:txBody>
      <dsp:txXfrm>
        <a:off x="5114810" y="4324370"/>
        <a:ext cx="1016749" cy="1016749"/>
      </dsp:txXfrm>
    </dsp:sp>
    <dsp:sp modelId="{CC7EE0DE-7D80-4527-9CD4-AF69C80688D4}">
      <dsp:nvSpPr>
        <dsp:cNvPr id="0" name=""/>
        <dsp:cNvSpPr/>
      </dsp:nvSpPr>
      <dsp:spPr>
        <a:xfrm rot="4200000">
          <a:off x="3522196" y="4612820"/>
          <a:ext cx="561823" cy="3911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200" kern="1200"/>
        </a:p>
      </dsp:txBody>
      <dsp:txXfrm>
        <a:off x="3560797" y="4635914"/>
        <a:ext cx="444490" cy="234665"/>
      </dsp:txXfrm>
    </dsp:sp>
    <dsp:sp modelId="{4F9D171A-6187-4034-A3D0-C196A99F0240}">
      <dsp:nvSpPr>
        <dsp:cNvPr id="0" name=""/>
        <dsp:cNvSpPr/>
      </dsp:nvSpPr>
      <dsp:spPr>
        <a:xfrm>
          <a:off x="3516769" y="5278016"/>
          <a:ext cx="1437901" cy="14379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600" b="1" kern="1200" dirty="0" smtClean="0">
              <a:solidFill>
                <a:srgbClr val="FF0000"/>
              </a:solidFill>
              <a:effectLst/>
            </a:rPr>
            <a:t>?</a:t>
          </a:r>
          <a:endParaRPr lang="hu-HU" sz="3600" b="1" kern="1200" dirty="0">
            <a:solidFill>
              <a:srgbClr val="FF0000"/>
            </a:solidFill>
            <a:effectLst/>
          </a:endParaRPr>
        </a:p>
      </dsp:txBody>
      <dsp:txXfrm>
        <a:off x="3727345" y="5488592"/>
        <a:ext cx="1016749" cy="1016749"/>
      </dsp:txXfrm>
    </dsp:sp>
    <dsp:sp modelId="{D77335DD-4FBC-4C17-A302-CF7F0E867FFA}">
      <dsp:nvSpPr>
        <dsp:cNvPr id="0" name=""/>
        <dsp:cNvSpPr/>
      </dsp:nvSpPr>
      <dsp:spPr>
        <a:xfrm rot="6600000">
          <a:off x="2576212" y="4612820"/>
          <a:ext cx="561823" cy="3911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200" kern="1200"/>
        </a:p>
      </dsp:txBody>
      <dsp:txXfrm rot="10800000">
        <a:off x="2654944" y="4635914"/>
        <a:ext cx="444490" cy="234665"/>
      </dsp:txXfrm>
    </dsp:sp>
    <dsp:sp modelId="{B40BA15C-607F-4A7B-8DE8-37F133C9D89E}">
      <dsp:nvSpPr>
        <dsp:cNvPr id="0" name=""/>
        <dsp:cNvSpPr/>
      </dsp:nvSpPr>
      <dsp:spPr>
        <a:xfrm>
          <a:off x="1705561" y="5278016"/>
          <a:ext cx="1437901" cy="14379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600" b="1" kern="1200" dirty="0" smtClean="0">
              <a:solidFill>
                <a:srgbClr val="FF0000"/>
              </a:solidFill>
              <a:effectLst/>
            </a:rPr>
            <a:t>?</a:t>
          </a:r>
          <a:endParaRPr lang="hu-HU" sz="3600" b="1" kern="1200" dirty="0">
            <a:solidFill>
              <a:srgbClr val="FF0000"/>
            </a:solidFill>
            <a:effectLst/>
          </a:endParaRPr>
        </a:p>
      </dsp:txBody>
      <dsp:txXfrm>
        <a:off x="1916137" y="5488592"/>
        <a:ext cx="1016749" cy="1016749"/>
      </dsp:txXfrm>
    </dsp:sp>
    <dsp:sp modelId="{55C766AA-8A72-4476-BD6A-48D2D7DE0C02}">
      <dsp:nvSpPr>
        <dsp:cNvPr id="0" name=""/>
        <dsp:cNvSpPr/>
      </dsp:nvSpPr>
      <dsp:spPr>
        <a:xfrm rot="9000000">
          <a:off x="1854494" y="4000561"/>
          <a:ext cx="570452" cy="3911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500" kern="1200"/>
        </a:p>
      </dsp:txBody>
      <dsp:txXfrm rot="10800000">
        <a:off x="1963967" y="4049450"/>
        <a:ext cx="453119" cy="234665"/>
      </dsp:txXfrm>
    </dsp:sp>
    <dsp:sp modelId="{4467D4EF-9001-4154-BE27-A16C9D2FD1EC}">
      <dsp:nvSpPr>
        <dsp:cNvPr id="0" name=""/>
        <dsp:cNvSpPr/>
      </dsp:nvSpPr>
      <dsp:spPr>
        <a:xfrm>
          <a:off x="318096" y="4113794"/>
          <a:ext cx="1437901" cy="14379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a magántitok és a személyes adatok védelme</a:t>
          </a:r>
          <a:endParaRPr lang="hu-HU" sz="1400" b="1" kern="1200" dirty="0">
            <a:solidFill>
              <a:srgbClr val="FF0000"/>
            </a:solidFill>
            <a:effectLst/>
          </a:endParaRPr>
        </a:p>
      </dsp:txBody>
      <dsp:txXfrm>
        <a:off x="528672" y="4324370"/>
        <a:ext cx="1016749" cy="1016749"/>
      </dsp:txXfrm>
    </dsp:sp>
    <dsp:sp modelId="{3612FE26-E2D3-4734-B27C-613360B2AC84}">
      <dsp:nvSpPr>
        <dsp:cNvPr id="0" name=""/>
        <dsp:cNvSpPr/>
      </dsp:nvSpPr>
      <dsp:spPr>
        <a:xfrm rot="11400000">
          <a:off x="1692541" y="3075085"/>
          <a:ext cx="573338" cy="3911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500" kern="1200"/>
        </a:p>
      </dsp:txBody>
      <dsp:txXfrm rot="10800000">
        <a:off x="1808983" y="3163494"/>
        <a:ext cx="456005" cy="234665"/>
      </dsp:txXfrm>
    </dsp:sp>
    <dsp:sp modelId="{61F72E6A-2376-4D0D-8771-F3E6E9685928}">
      <dsp:nvSpPr>
        <dsp:cNvPr id="0" name=""/>
        <dsp:cNvSpPr/>
      </dsp:nvSpPr>
      <dsp:spPr>
        <a:xfrm>
          <a:off x="3583" y="2330103"/>
          <a:ext cx="1437901" cy="14379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a névviselés</a:t>
          </a:r>
          <a:endParaRPr lang="hu-HU" sz="1400" b="1" kern="1200" dirty="0">
            <a:solidFill>
              <a:srgbClr val="FF0000"/>
            </a:solidFill>
            <a:effectLst/>
          </a:endParaRPr>
        </a:p>
      </dsp:txBody>
      <dsp:txXfrm>
        <a:off x="214159" y="2540679"/>
        <a:ext cx="1016749" cy="1016749"/>
      </dsp:txXfrm>
    </dsp:sp>
    <dsp:sp modelId="{9949D37B-AA4B-40BF-8DB3-DBD45A0664CA}">
      <dsp:nvSpPr>
        <dsp:cNvPr id="0" name=""/>
        <dsp:cNvSpPr/>
      </dsp:nvSpPr>
      <dsp:spPr>
        <a:xfrm rot="13800000">
          <a:off x="2160781" y="2256948"/>
          <a:ext cx="565922" cy="3911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500" kern="1200"/>
        </a:p>
      </dsp:txBody>
      <dsp:txXfrm rot="10800000">
        <a:off x="2257158" y="2380111"/>
        <a:ext cx="448589" cy="234665"/>
      </dsp:txXfrm>
    </dsp:sp>
    <dsp:sp modelId="{22BB5A9C-CADD-439C-BD9C-BD7A11D15807}">
      <dsp:nvSpPr>
        <dsp:cNvPr id="0" name=""/>
        <dsp:cNvSpPr/>
      </dsp:nvSpPr>
      <dsp:spPr>
        <a:xfrm>
          <a:off x="909187" y="761551"/>
          <a:ext cx="1437901" cy="14379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a képmás és a hangfelvétel</a:t>
          </a:r>
          <a:endParaRPr lang="hu-HU" sz="1500" kern="1200" dirty="0"/>
        </a:p>
      </dsp:txBody>
      <dsp:txXfrm>
        <a:off x="1119763" y="972127"/>
        <a:ext cx="1016749" cy="10167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1336A4-FBF0-40C1-A6E0-22CDB749F1D3}">
      <dsp:nvSpPr>
        <dsp:cNvPr id="0" name=""/>
        <dsp:cNvSpPr/>
      </dsp:nvSpPr>
      <dsp:spPr>
        <a:xfrm>
          <a:off x="5954" y="3175"/>
          <a:ext cx="2536031" cy="15216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100" kern="1200" dirty="0" smtClean="0"/>
            <a:t>Érdeksérelem</a:t>
          </a:r>
          <a:endParaRPr lang="hu-HU" sz="3100" kern="1200" dirty="0"/>
        </a:p>
      </dsp:txBody>
      <dsp:txXfrm>
        <a:off x="50521" y="47742"/>
        <a:ext cx="2446897" cy="1432484"/>
      </dsp:txXfrm>
    </dsp:sp>
    <dsp:sp modelId="{1A182EBA-B776-4698-9DF9-357A1D2DDE1A}">
      <dsp:nvSpPr>
        <dsp:cNvPr id="0" name=""/>
        <dsp:cNvSpPr/>
      </dsp:nvSpPr>
      <dsp:spPr>
        <a:xfrm>
          <a:off x="2765156" y="449516"/>
          <a:ext cx="537638" cy="628935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500" kern="1200"/>
        </a:p>
      </dsp:txBody>
      <dsp:txXfrm>
        <a:off x="2765156" y="575303"/>
        <a:ext cx="376347" cy="377361"/>
      </dsp:txXfrm>
    </dsp:sp>
    <dsp:sp modelId="{055F7226-5CD9-441B-B079-F8D18F999940}">
      <dsp:nvSpPr>
        <dsp:cNvPr id="0" name=""/>
        <dsp:cNvSpPr/>
      </dsp:nvSpPr>
      <dsp:spPr>
        <a:xfrm>
          <a:off x="3556398" y="3175"/>
          <a:ext cx="2536031" cy="15216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100" kern="1200" dirty="0" smtClean="0"/>
            <a:t>Jogsértés</a:t>
          </a:r>
          <a:endParaRPr lang="hu-HU" sz="3100" kern="1200" dirty="0"/>
        </a:p>
      </dsp:txBody>
      <dsp:txXfrm>
        <a:off x="3600965" y="47742"/>
        <a:ext cx="2446897" cy="1432484"/>
      </dsp:txXfrm>
    </dsp:sp>
    <dsp:sp modelId="{087361DB-1E84-4210-A06D-2016E882B41A}">
      <dsp:nvSpPr>
        <dsp:cNvPr id="0" name=""/>
        <dsp:cNvSpPr/>
      </dsp:nvSpPr>
      <dsp:spPr>
        <a:xfrm rot="7500605">
          <a:off x="3618657" y="1702315"/>
          <a:ext cx="656416" cy="628935"/>
        </a:xfrm>
        <a:prstGeom prst="rightArrow">
          <a:avLst>
            <a:gd name="adj1" fmla="val 60000"/>
            <a:gd name="adj2" fmla="val 50000"/>
          </a:avLst>
        </a:prstGeom>
        <a:solidFill>
          <a:srgbClr val="FF0000">
            <a:alpha val="78000"/>
          </a:srgbClr>
        </a:solidFill>
        <a:ln w="19050" cmpd="sng">
          <a:solidFill>
            <a:srgbClr val="C00000"/>
          </a:solidFill>
          <a:prstDash val="solid"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500" kern="1200"/>
        </a:p>
      </dsp:txBody>
      <dsp:txXfrm rot="-5400000">
        <a:off x="3812309" y="1705646"/>
        <a:ext cx="377361" cy="467736"/>
      </dsp:txXfrm>
    </dsp:sp>
    <dsp:sp modelId="{C44CFC13-3349-41B9-9B67-FD7C80AE320C}">
      <dsp:nvSpPr>
        <dsp:cNvPr id="0" name=""/>
        <dsp:cNvSpPr/>
      </dsp:nvSpPr>
      <dsp:spPr>
        <a:xfrm>
          <a:off x="3570" y="2539206"/>
          <a:ext cx="6088858" cy="15216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100" b="1" kern="1200" dirty="0" smtClean="0"/>
            <a:t>Megküzdés a személyiséget sértő magatartás következményeivel</a:t>
          </a:r>
        </a:p>
      </dsp:txBody>
      <dsp:txXfrm>
        <a:off x="48137" y="2583773"/>
        <a:ext cx="5999724" cy="14324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B30CA5-8382-4E77-88A8-3591D393999F}">
      <dsp:nvSpPr>
        <dsp:cNvPr id="0" name=""/>
        <dsp:cNvSpPr/>
      </dsp:nvSpPr>
      <dsp:spPr>
        <a:xfrm>
          <a:off x="4364195" y="4623934"/>
          <a:ext cx="252621" cy="11067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6723"/>
              </a:lnTo>
              <a:lnTo>
                <a:pt x="252621" y="110672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666E55-7E06-4E5F-BA36-544428EB3E2F}">
      <dsp:nvSpPr>
        <dsp:cNvPr id="0" name=""/>
        <dsp:cNvSpPr/>
      </dsp:nvSpPr>
      <dsp:spPr>
        <a:xfrm>
          <a:off x="4111573" y="4623934"/>
          <a:ext cx="252621" cy="1106723"/>
        </a:xfrm>
        <a:custGeom>
          <a:avLst/>
          <a:gdLst/>
          <a:ahLst/>
          <a:cxnLst/>
          <a:rect l="0" t="0" r="0" b="0"/>
          <a:pathLst>
            <a:path>
              <a:moveTo>
                <a:pt x="252621" y="0"/>
              </a:moveTo>
              <a:lnTo>
                <a:pt x="252621" y="1106723"/>
              </a:lnTo>
              <a:lnTo>
                <a:pt x="0" y="110672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A80DF0-14A1-4C92-8C29-4E084512AACF}">
      <dsp:nvSpPr>
        <dsp:cNvPr id="0" name=""/>
        <dsp:cNvSpPr/>
      </dsp:nvSpPr>
      <dsp:spPr>
        <a:xfrm>
          <a:off x="4318475" y="2915730"/>
          <a:ext cx="91440" cy="5052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4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D03170-0140-41BE-809D-FB6560B58E0B}">
      <dsp:nvSpPr>
        <dsp:cNvPr id="0" name=""/>
        <dsp:cNvSpPr/>
      </dsp:nvSpPr>
      <dsp:spPr>
        <a:xfrm>
          <a:off x="2908612" y="1207525"/>
          <a:ext cx="1455582" cy="5052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1"/>
              </a:lnTo>
              <a:lnTo>
                <a:pt x="1455582" y="252621"/>
              </a:lnTo>
              <a:lnTo>
                <a:pt x="1455582" y="50524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5E806F-17FF-4AD2-9A47-6EF5F15FFB32}">
      <dsp:nvSpPr>
        <dsp:cNvPr id="0" name=""/>
        <dsp:cNvSpPr/>
      </dsp:nvSpPr>
      <dsp:spPr>
        <a:xfrm>
          <a:off x="1453030" y="1207525"/>
          <a:ext cx="1455582" cy="505243"/>
        </a:xfrm>
        <a:custGeom>
          <a:avLst/>
          <a:gdLst/>
          <a:ahLst/>
          <a:cxnLst/>
          <a:rect l="0" t="0" r="0" b="0"/>
          <a:pathLst>
            <a:path>
              <a:moveTo>
                <a:pt x="1455582" y="0"/>
              </a:moveTo>
              <a:lnTo>
                <a:pt x="1455582" y="252621"/>
              </a:lnTo>
              <a:lnTo>
                <a:pt x="0" y="252621"/>
              </a:lnTo>
              <a:lnTo>
                <a:pt x="0" y="50524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90D8BE-7EE8-40C7-9B4A-B980F15F8C62}">
      <dsp:nvSpPr>
        <dsp:cNvPr id="0" name=""/>
        <dsp:cNvSpPr/>
      </dsp:nvSpPr>
      <dsp:spPr>
        <a:xfrm>
          <a:off x="1705651" y="4565"/>
          <a:ext cx="2405921" cy="120296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700" b="1" kern="1200" dirty="0" smtClean="0"/>
            <a:t>Trauma</a:t>
          </a:r>
          <a:endParaRPr lang="hu-HU" sz="2700" b="1" kern="1200" dirty="0"/>
        </a:p>
      </dsp:txBody>
      <dsp:txXfrm>
        <a:off x="1705651" y="4565"/>
        <a:ext cx="2405921" cy="1202960"/>
      </dsp:txXfrm>
    </dsp:sp>
    <dsp:sp modelId="{A157D154-FD5E-418A-950A-D909546EB569}">
      <dsp:nvSpPr>
        <dsp:cNvPr id="0" name=""/>
        <dsp:cNvSpPr/>
      </dsp:nvSpPr>
      <dsp:spPr>
        <a:xfrm>
          <a:off x="250069" y="1712769"/>
          <a:ext cx="2405921" cy="120296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700" kern="1200" dirty="0" smtClean="0"/>
            <a:t>Fizikai</a:t>
          </a:r>
          <a:endParaRPr lang="hu-HU" sz="2700" kern="1200" dirty="0"/>
        </a:p>
      </dsp:txBody>
      <dsp:txXfrm>
        <a:off x="250069" y="1712769"/>
        <a:ext cx="2405921" cy="1202960"/>
      </dsp:txXfrm>
    </dsp:sp>
    <dsp:sp modelId="{F413FAA5-BEB0-4CB8-BF6B-CEC0ED150407}">
      <dsp:nvSpPr>
        <dsp:cNvPr id="0" name=""/>
        <dsp:cNvSpPr/>
      </dsp:nvSpPr>
      <dsp:spPr>
        <a:xfrm>
          <a:off x="3161234" y="1712769"/>
          <a:ext cx="2405921" cy="120296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700" kern="1200" dirty="0" smtClean="0"/>
            <a:t>Pszichológiai</a:t>
          </a:r>
          <a:endParaRPr lang="hu-HU" sz="2700" kern="1200" dirty="0"/>
        </a:p>
      </dsp:txBody>
      <dsp:txXfrm>
        <a:off x="3161234" y="1712769"/>
        <a:ext cx="2405921" cy="1202960"/>
      </dsp:txXfrm>
    </dsp:sp>
    <dsp:sp modelId="{0D901B12-1FF2-4CC5-8CC4-DE5A7DC74E0C}">
      <dsp:nvSpPr>
        <dsp:cNvPr id="0" name=""/>
        <dsp:cNvSpPr/>
      </dsp:nvSpPr>
      <dsp:spPr>
        <a:xfrm>
          <a:off x="3161234" y="3420973"/>
          <a:ext cx="2405921" cy="120296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700" kern="1200" dirty="0" smtClean="0"/>
            <a:t>Lelki egyensúly sérülése</a:t>
          </a:r>
          <a:endParaRPr lang="hu-HU" sz="2700" kern="1200" dirty="0"/>
        </a:p>
      </dsp:txBody>
      <dsp:txXfrm>
        <a:off x="3161234" y="3420973"/>
        <a:ext cx="2405921" cy="1202960"/>
      </dsp:txXfrm>
    </dsp:sp>
    <dsp:sp modelId="{0EF64638-82CA-43B8-9E22-6E369EA9DE76}">
      <dsp:nvSpPr>
        <dsp:cNvPr id="0" name=""/>
        <dsp:cNvSpPr/>
      </dsp:nvSpPr>
      <dsp:spPr>
        <a:xfrm>
          <a:off x="1705651" y="5129178"/>
          <a:ext cx="2405921" cy="120296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700" kern="1200" dirty="0" smtClean="0"/>
            <a:t>Patológiás pszichológiai folyamatok</a:t>
          </a:r>
          <a:endParaRPr lang="hu-HU" sz="2700" kern="1200" dirty="0"/>
        </a:p>
      </dsp:txBody>
      <dsp:txXfrm>
        <a:off x="1705651" y="5129178"/>
        <a:ext cx="2405921" cy="1202960"/>
      </dsp:txXfrm>
    </dsp:sp>
    <dsp:sp modelId="{580006EF-6D79-448E-B0E6-B7A896164F58}">
      <dsp:nvSpPr>
        <dsp:cNvPr id="0" name=""/>
        <dsp:cNvSpPr/>
      </dsp:nvSpPr>
      <dsp:spPr>
        <a:xfrm>
          <a:off x="4616817" y="5129178"/>
          <a:ext cx="2405921" cy="120296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44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?</a:t>
          </a:r>
          <a:endParaRPr lang="hu-HU" sz="44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16817" y="5129178"/>
        <a:ext cx="2405921" cy="12029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552C93-A9A6-4619-A9CC-D8720C860505}">
      <dsp:nvSpPr>
        <dsp:cNvPr id="0" name=""/>
        <dsp:cNvSpPr/>
      </dsp:nvSpPr>
      <dsp:spPr>
        <a:xfrm>
          <a:off x="4174837" y="2042014"/>
          <a:ext cx="91440" cy="3543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4341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D0F8CA-9364-48DA-A56E-B2CF3C6BCDF7}">
      <dsp:nvSpPr>
        <dsp:cNvPr id="0" name=""/>
        <dsp:cNvSpPr/>
      </dsp:nvSpPr>
      <dsp:spPr>
        <a:xfrm>
          <a:off x="3048000" y="844004"/>
          <a:ext cx="1172557" cy="3543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170"/>
              </a:lnTo>
              <a:lnTo>
                <a:pt x="1172557" y="177170"/>
              </a:lnTo>
              <a:lnTo>
                <a:pt x="1172557" y="354341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0EFAF9-BF0F-4041-AD88-B2CC540E03E4}">
      <dsp:nvSpPr>
        <dsp:cNvPr id="0" name=""/>
        <dsp:cNvSpPr/>
      </dsp:nvSpPr>
      <dsp:spPr>
        <a:xfrm>
          <a:off x="1829722" y="2042014"/>
          <a:ext cx="91440" cy="3543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4341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CBFF25-6DC7-4402-B598-E5136A4773A7}">
      <dsp:nvSpPr>
        <dsp:cNvPr id="0" name=""/>
        <dsp:cNvSpPr/>
      </dsp:nvSpPr>
      <dsp:spPr>
        <a:xfrm>
          <a:off x="1875442" y="844004"/>
          <a:ext cx="1172557" cy="354341"/>
        </a:xfrm>
        <a:custGeom>
          <a:avLst/>
          <a:gdLst/>
          <a:ahLst/>
          <a:cxnLst/>
          <a:rect l="0" t="0" r="0" b="0"/>
          <a:pathLst>
            <a:path>
              <a:moveTo>
                <a:pt x="1172557" y="0"/>
              </a:moveTo>
              <a:lnTo>
                <a:pt x="1172557" y="177170"/>
              </a:lnTo>
              <a:lnTo>
                <a:pt x="0" y="177170"/>
              </a:lnTo>
              <a:lnTo>
                <a:pt x="0" y="354341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1FF16F-EDBD-48AE-81D1-F9C21728A8B5}">
      <dsp:nvSpPr>
        <dsp:cNvPr id="0" name=""/>
        <dsp:cNvSpPr/>
      </dsp:nvSpPr>
      <dsp:spPr>
        <a:xfrm>
          <a:off x="2052613" y="334"/>
          <a:ext cx="1990773" cy="84366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0" kern="1200" dirty="0" smtClean="0">
              <a:solidFill>
                <a:schemeClr val="tx1"/>
              </a:solidFill>
              <a:effectLst/>
            </a:rPr>
            <a:t>Lelki egyensúly sérülése</a:t>
          </a:r>
          <a:endParaRPr lang="hu-HU" sz="2000" b="0" kern="1200" dirty="0">
            <a:solidFill>
              <a:schemeClr val="tx1"/>
            </a:solidFill>
            <a:effectLst/>
          </a:endParaRPr>
        </a:p>
      </dsp:txBody>
      <dsp:txXfrm>
        <a:off x="2052613" y="334"/>
        <a:ext cx="1990773" cy="843669"/>
      </dsp:txXfrm>
    </dsp:sp>
    <dsp:sp modelId="{0EF64638-82CA-43B8-9E22-6E369EA9DE76}">
      <dsp:nvSpPr>
        <dsp:cNvPr id="0" name=""/>
        <dsp:cNvSpPr/>
      </dsp:nvSpPr>
      <dsp:spPr>
        <a:xfrm>
          <a:off x="880056" y="1198345"/>
          <a:ext cx="1990773" cy="84366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>
              <a:solidFill>
                <a:schemeClr val="tx1"/>
              </a:solidFill>
              <a:effectLst/>
            </a:rPr>
            <a:t>Elhárító mechanizmusok</a:t>
          </a:r>
          <a:endParaRPr lang="hu-HU" sz="2000" b="1" kern="1200" dirty="0">
            <a:solidFill>
              <a:schemeClr val="tx1"/>
            </a:solidFill>
            <a:effectLst/>
          </a:endParaRPr>
        </a:p>
      </dsp:txBody>
      <dsp:txXfrm>
        <a:off x="880056" y="1198345"/>
        <a:ext cx="1990773" cy="843669"/>
      </dsp:txXfrm>
    </dsp:sp>
    <dsp:sp modelId="{580006EF-6D79-448E-B0E6-B7A896164F58}">
      <dsp:nvSpPr>
        <dsp:cNvPr id="0" name=""/>
        <dsp:cNvSpPr/>
      </dsp:nvSpPr>
      <dsp:spPr>
        <a:xfrm>
          <a:off x="880056" y="2396355"/>
          <a:ext cx="1990773" cy="84366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0" kern="1200" dirty="0" smtClean="0">
              <a:solidFill>
                <a:schemeClr val="tx1"/>
              </a:solidFill>
              <a:effectLst/>
            </a:rPr>
            <a:t>Patológiás pszichológia</a:t>
          </a:r>
          <a:endParaRPr lang="hu-HU" sz="2000" b="0" kern="1200" dirty="0">
            <a:solidFill>
              <a:schemeClr val="tx1"/>
            </a:solidFill>
            <a:effectLst/>
          </a:endParaRPr>
        </a:p>
      </dsp:txBody>
      <dsp:txXfrm>
        <a:off x="880056" y="2396355"/>
        <a:ext cx="1990773" cy="843669"/>
      </dsp:txXfrm>
    </dsp:sp>
    <dsp:sp modelId="{588D6733-E757-4B73-AA47-903930A7F45E}">
      <dsp:nvSpPr>
        <dsp:cNvPr id="0" name=""/>
        <dsp:cNvSpPr/>
      </dsp:nvSpPr>
      <dsp:spPr>
        <a:xfrm>
          <a:off x="3225170" y="1198345"/>
          <a:ext cx="1990773" cy="84366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>
              <a:solidFill>
                <a:schemeClr val="tx1"/>
              </a:solidFill>
              <a:effectLst/>
            </a:rPr>
            <a:t>Megküzdés</a:t>
          </a:r>
          <a:endParaRPr lang="hu-HU" sz="2000" b="1" kern="1200" dirty="0">
            <a:solidFill>
              <a:schemeClr val="tx1"/>
            </a:solidFill>
            <a:effectLst/>
          </a:endParaRPr>
        </a:p>
      </dsp:txBody>
      <dsp:txXfrm>
        <a:off x="3225170" y="1198345"/>
        <a:ext cx="1990773" cy="843669"/>
      </dsp:txXfrm>
    </dsp:sp>
    <dsp:sp modelId="{F7A97201-5BA9-4040-909D-DB8EA1DBF405}">
      <dsp:nvSpPr>
        <dsp:cNvPr id="0" name=""/>
        <dsp:cNvSpPr/>
      </dsp:nvSpPr>
      <dsp:spPr>
        <a:xfrm>
          <a:off x="3225170" y="2396355"/>
          <a:ext cx="1990773" cy="84366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0" kern="1200" dirty="0" smtClean="0">
              <a:solidFill>
                <a:schemeClr val="tx1"/>
              </a:solidFill>
              <a:effectLst/>
            </a:rPr>
            <a:t>Pozitív pszichológia</a:t>
          </a:r>
          <a:endParaRPr lang="hu-HU" sz="2000" b="0" kern="1200" dirty="0">
            <a:solidFill>
              <a:schemeClr val="tx1"/>
            </a:solidFill>
            <a:effectLst/>
          </a:endParaRPr>
        </a:p>
      </dsp:txBody>
      <dsp:txXfrm>
        <a:off x="3225170" y="2396355"/>
        <a:ext cx="1990773" cy="84366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4A704D-F5CF-49AD-8557-826591EF73DD}">
      <dsp:nvSpPr>
        <dsp:cNvPr id="0" name=""/>
        <dsp:cNvSpPr/>
      </dsp:nvSpPr>
      <dsp:spPr>
        <a:xfrm>
          <a:off x="2062252" y="3038701"/>
          <a:ext cx="133991" cy="1733347"/>
        </a:xfrm>
        <a:custGeom>
          <a:avLst/>
          <a:gdLst/>
          <a:ahLst/>
          <a:cxnLst/>
          <a:rect l="0" t="0" r="0" b="0"/>
          <a:pathLst>
            <a:path>
              <a:moveTo>
                <a:pt x="133991" y="0"/>
              </a:moveTo>
              <a:lnTo>
                <a:pt x="133991" y="1733347"/>
              </a:lnTo>
              <a:lnTo>
                <a:pt x="0" y="1733347"/>
              </a:lnTo>
            </a:path>
          </a:pathLst>
        </a:custGeom>
        <a:noFill/>
        <a:ln w="25400" cap="flat" cmpd="sng" algn="ctr">
          <a:noFill/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C416C8-DC6C-4025-95D4-012BECA8D0E2}">
      <dsp:nvSpPr>
        <dsp:cNvPr id="0" name=""/>
        <dsp:cNvSpPr/>
      </dsp:nvSpPr>
      <dsp:spPr>
        <a:xfrm>
          <a:off x="2196243" y="3038701"/>
          <a:ext cx="154034" cy="17333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3347"/>
              </a:lnTo>
              <a:lnTo>
                <a:pt x="154034" y="1733347"/>
              </a:lnTo>
            </a:path>
          </a:pathLst>
        </a:custGeom>
        <a:noFill/>
        <a:ln w="25400" cap="flat" cmpd="sng" algn="ctr">
          <a:noFill/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2D445B-C70C-4B06-B9DA-52FAB9B11914}">
      <dsp:nvSpPr>
        <dsp:cNvPr id="0" name=""/>
        <dsp:cNvSpPr/>
      </dsp:nvSpPr>
      <dsp:spPr>
        <a:xfrm>
          <a:off x="1918965" y="3038701"/>
          <a:ext cx="277278" cy="775917"/>
        </a:xfrm>
        <a:custGeom>
          <a:avLst/>
          <a:gdLst/>
          <a:ahLst/>
          <a:cxnLst/>
          <a:rect l="0" t="0" r="0" b="0"/>
          <a:pathLst>
            <a:path>
              <a:moveTo>
                <a:pt x="277278" y="0"/>
              </a:moveTo>
              <a:lnTo>
                <a:pt x="277278" y="775917"/>
              </a:lnTo>
              <a:lnTo>
                <a:pt x="0" y="775917"/>
              </a:lnTo>
            </a:path>
          </a:pathLst>
        </a:custGeom>
        <a:noFill/>
        <a:ln w="25400" cap="flat" cmpd="sng" algn="ctr">
          <a:noFill/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DB15BC-089A-4244-97BE-7E771CB5FB04}">
      <dsp:nvSpPr>
        <dsp:cNvPr id="0" name=""/>
        <dsp:cNvSpPr/>
      </dsp:nvSpPr>
      <dsp:spPr>
        <a:xfrm>
          <a:off x="2196243" y="3038701"/>
          <a:ext cx="278005" cy="7697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9777"/>
              </a:lnTo>
              <a:lnTo>
                <a:pt x="278005" y="769777"/>
              </a:lnTo>
            </a:path>
          </a:pathLst>
        </a:custGeom>
        <a:noFill/>
        <a:ln w="25400" cap="flat" cmpd="sng" algn="ctr">
          <a:noFill/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239E99-86E3-49B8-AE46-596FEFA57C9D}">
      <dsp:nvSpPr>
        <dsp:cNvPr id="0" name=""/>
        <dsp:cNvSpPr/>
      </dsp:nvSpPr>
      <dsp:spPr>
        <a:xfrm>
          <a:off x="2150523" y="2067988"/>
          <a:ext cx="91440" cy="5545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4556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25FDB2-C907-4B83-9C13-42D440D24499}">
      <dsp:nvSpPr>
        <dsp:cNvPr id="0" name=""/>
        <dsp:cNvSpPr/>
      </dsp:nvSpPr>
      <dsp:spPr>
        <a:xfrm>
          <a:off x="2150524" y="1097276"/>
          <a:ext cx="91440" cy="5545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4556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E47E87-0FC0-4637-BAEC-9EF39C7272D4}">
      <dsp:nvSpPr>
        <dsp:cNvPr id="0" name=""/>
        <dsp:cNvSpPr/>
      </dsp:nvSpPr>
      <dsp:spPr>
        <a:xfrm>
          <a:off x="1237124" y="681121"/>
          <a:ext cx="1918238" cy="41615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Sérelem</a:t>
          </a:r>
          <a:endParaRPr lang="hu-HU" sz="1400" kern="1200" dirty="0"/>
        </a:p>
      </dsp:txBody>
      <dsp:txXfrm>
        <a:off x="1237124" y="681121"/>
        <a:ext cx="1918238" cy="416155"/>
      </dsp:txXfrm>
    </dsp:sp>
    <dsp:sp modelId="{8F42F13B-2408-4AB6-BE8E-4754741493CB}">
      <dsp:nvSpPr>
        <dsp:cNvPr id="0" name=""/>
        <dsp:cNvSpPr/>
      </dsp:nvSpPr>
      <dsp:spPr>
        <a:xfrm>
          <a:off x="1237124" y="1651833"/>
          <a:ext cx="1918238" cy="41615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 dirty="0" smtClean="0">
              <a:solidFill>
                <a:srgbClr val="FF0000"/>
              </a:solidFill>
            </a:rPr>
            <a:t>Sérelemdíj</a:t>
          </a:r>
          <a:endParaRPr lang="hu-HU" sz="1400" b="1" kern="1200" dirty="0">
            <a:solidFill>
              <a:srgbClr val="FF0000"/>
            </a:solidFill>
          </a:endParaRPr>
        </a:p>
      </dsp:txBody>
      <dsp:txXfrm>
        <a:off x="1237124" y="1651833"/>
        <a:ext cx="1918238" cy="416155"/>
      </dsp:txXfrm>
    </dsp:sp>
    <dsp:sp modelId="{9D1FCCA2-2819-43F3-85EC-2D9B48054CC0}">
      <dsp:nvSpPr>
        <dsp:cNvPr id="0" name=""/>
        <dsp:cNvSpPr/>
      </dsp:nvSpPr>
      <dsp:spPr>
        <a:xfrm>
          <a:off x="1237124" y="2622545"/>
          <a:ext cx="1918238" cy="41615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Elégtétel</a:t>
          </a:r>
          <a:endParaRPr lang="hu-HU" sz="1400" kern="1200" dirty="0"/>
        </a:p>
      </dsp:txBody>
      <dsp:txXfrm>
        <a:off x="1237124" y="2622545"/>
        <a:ext cx="1918238" cy="416155"/>
      </dsp:txXfrm>
    </dsp:sp>
    <dsp:sp modelId="{CAE701D7-CEDA-4F0D-91B3-D7A4B7971070}">
      <dsp:nvSpPr>
        <dsp:cNvPr id="0" name=""/>
        <dsp:cNvSpPr/>
      </dsp:nvSpPr>
      <dsp:spPr>
        <a:xfrm>
          <a:off x="2474249" y="3600401"/>
          <a:ext cx="1918238" cy="41615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Kompenzáció</a:t>
          </a:r>
          <a:endParaRPr lang="hu-HU" sz="1400" kern="1200" dirty="0"/>
        </a:p>
      </dsp:txBody>
      <dsp:txXfrm>
        <a:off x="2474249" y="3600401"/>
        <a:ext cx="1918238" cy="416155"/>
      </dsp:txXfrm>
    </dsp:sp>
    <dsp:sp modelId="{4A3EB3BE-5D5B-438A-952B-7FBDC1BCB8DE}">
      <dsp:nvSpPr>
        <dsp:cNvPr id="0" name=""/>
        <dsp:cNvSpPr/>
      </dsp:nvSpPr>
      <dsp:spPr>
        <a:xfrm>
          <a:off x="726" y="3606541"/>
          <a:ext cx="1918238" cy="41615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Reparáció</a:t>
          </a:r>
          <a:endParaRPr lang="hu-HU" sz="1400" kern="1200" dirty="0"/>
        </a:p>
      </dsp:txBody>
      <dsp:txXfrm>
        <a:off x="726" y="3606541"/>
        <a:ext cx="1918238" cy="416155"/>
      </dsp:txXfrm>
    </dsp:sp>
    <dsp:sp modelId="{3B99F810-DAEF-455F-B653-E86FBFAC7015}">
      <dsp:nvSpPr>
        <dsp:cNvPr id="0" name=""/>
        <dsp:cNvSpPr/>
      </dsp:nvSpPr>
      <dsp:spPr>
        <a:xfrm>
          <a:off x="2350278" y="4563970"/>
          <a:ext cx="1918238" cy="41615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 dirty="0" smtClean="0">
              <a:solidFill>
                <a:srgbClr val="FF0000"/>
              </a:solidFill>
              <a:effectLst/>
            </a:rPr>
            <a:t>Büntetés</a:t>
          </a:r>
          <a:endParaRPr lang="hu-HU" sz="1400" b="1" kern="1200" dirty="0">
            <a:solidFill>
              <a:srgbClr val="FF0000"/>
            </a:solidFill>
            <a:effectLst/>
          </a:endParaRPr>
        </a:p>
      </dsp:txBody>
      <dsp:txXfrm>
        <a:off x="2350278" y="4563970"/>
        <a:ext cx="1918238" cy="416155"/>
      </dsp:txXfrm>
    </dsp:sp>
    <dsp:sp modelId="{A6AAF9BF-155E-4234-A0D2-C0E31CB1D4F3}">
      <dsp:nvSpPr>
        <dsp:cNvPr id="0" name=""/>
        <dsp:cNvSpPr/>
      </dsp:nvSpPr>
      <dsp:spPr>
        <a:xfrm>
          <a:off x="144013" y="4563970"/>
          <a:ext cx="1918238" cy="41615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 dirty="0" smtClean="0">
              <a:solidFill>
                <a:srgbClr val="FF0000"/>
              </a:solidFill>
              <a:effectLst/>
            </a:rPr>
            <a:t>A sérelem társadalmi elismerése</a:t>
          </a:r>
          <a:endParaRPr lang="hu-HU" sz="1400" b="1" kern="1200" dirty="0">
            <a:solidFill>
              <a:srgbClr val="FF0000"/>
            </a:solidFill>
            <a:effectLst/>
          </a:endParaRPr>
        </a:p>
      </dsp:txBody>
      <dsp:txXfrm>
        <a:off x="144013" y="4563970"/>
        <a:ext cx="1918238" cy="4161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A1F23-99A1-44E3-8389-34E9508A608F}" type="datetimeFigureOut">
              <a:rPr lang="hu-HU" smtClean="0"/>
              <a:t>2014.11.03.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AE9C-271F-42A8-8647-1CC64861AF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111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A1F23-99A1-44E3-8389-34E9508A608F}" type="datetimeFigureOut">
              <a:rPr lang="hu-HU" smtClean="0"/>
              <a:t>2014.11.03.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AE9C-271F-42A8-8647-1CC64861AF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1603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A1F23-99A1-44E3-8389-34E9508A608F}" type="datetimeFigureOut">
              <a:rPr lang="hu-HU" smtClean="0"/>
              <a:t>2014.11.03.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AE9C-271F-42A8-8647-1CC64861AF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5494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A1F23-99A1-44E3-8389-34E9508A608F}" type="datetimeFigureOut">
              <a:rPr lang="hu-HU" smtClean="0"/>
              <a:t>2014.11.03.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AE9C-271F-42A8-8647-1CC64861AF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2272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A1F23-99A1-44E3-8389-34E9508A608F}" type="datetimeFigureOut">
              <a:rPr lang="hu-HU" smtClean="0"/>
              <a:t>2014.11.03.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AE9C-271F-42A8-8647-1CC64861AF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100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A1F23-99A1-44E3-8389-34E9508A608F}" type="datetimeFigureOut">
              <a:rPr lang="hu-HU" smtClean="0"/>
              <a:t>2014.11.03.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AE9C-271F-42A8-8647-1CC64861AF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20153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A1F23-99A1-44E3-8389-34E9508A608F}" type="datetimeFigureOut">
              <a:rPr lang="hu-HU" smtClean="0"/>
              <a:t>2014.11.03.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AE9C-271F-42A8-8647-1CC64861AF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6191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A1F23-99A1-44E3-8389-34E9508A608F}" type="datetimeFigureOut">
              <a:rPr lang="hu-HU" smtClean="0"/>
              <a:t>2014.11.03.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AE9C-271F-42A8-8647-1CC64861AF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8112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A1F23-99A1-44E3-8389-34E9508A608F}" type="datetimeFigureOut">
              <a:rPr lang="hu-HU" smtClean="0"/>
              <a:t>2014.11.03.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AE9C-271F-42A8-8647-1CC64861AF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5825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A1F23-99A1-44E3-8389-34E9508A608F}" type="datetimeFigureOut">
              <a:rPr lang="hu-HU" smtClean="0"/>
              <a:t>2014.11.03.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AE9C-271F-42A8-8647-1CC64861AF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7964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A1F23-99A1-44E3-8389-34E9508A608F}" type="datetimeFigureOut">
              <a:rPr lang="hu-HU" smtClean="0"/>
              <a:t>2014.11.03.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AE9C-271F-42A8-8647-1CC64861AF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3766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A1F23-99A1-44E3-8389-34E9508A608F}" type="datetimeFigureOut">
              <a:rPr lang="hu-HU" smtClean="0"/>
              <a:t>2014.11.03.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BAE9C-271F-42A8-8647-1CC64861AF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7126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Reparáció, kompenzáció és elégtétel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Szemléletváltozás a bírói gyakorlatban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26618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sérelemdíj mértéke</a:t>
            </a:r>
            <a:b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Ptk. 2:52.§ (3) bekezdés</a:t>
            </a:r>
            <a:endParaRPr lang="hu-H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600" dirty="0" smtClean="0"/>
              <a:t>jogsértés súlya</a:t>
            </a:r>
          </a:p>
          <a:p>
            <a:r>
              <a:rPr lang="hu-HU" sz="3600" dirty="0"/>
              <a:t>jogsértés </a:t>
            </a:r>
            <a:r>
              <a:rPr lang="hu-HU" sz="3600" dirty="0" smtClean="0"/>
              <a:t>ismétlődő jellege</a:t>
            </a:r>
          </a:p>
          <a:p>
            <a:r>
              <a:rPr lang="hu-HU" sz="3600" dirty="0" smtClean="0"/>
              <a:t>felróhatóság mértéke</a:t>
            </a:r>
          </a:p>
          <a:p>
            <a:r>
              <a:rPr lang="hu-HU" sz="3600" dirty="0" smtClean="0"/>
              <a:t>jogsértés sértettre és környezetére gyakorolt hatása</a:t>
            </a:r>
          </a:p>
          <a:p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28211676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29412159"/>
              </p:ext>
            </p:extLst>
          </p:nvPr>
        </p:nvGraphicFramePr>
        <p:xfrm>
          <a:off x="1547664" y="260648"/>
          <a:ext cx="7272808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87810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1440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i="1" dirty="0" smtClean="0"/>
              <a:t>„A kezelés ugyanúgy vonatkozik arra, hogy erősítsük és ápoljuk azt, ami a legjobb, mint arra, hogy javítsuk ki azt, ami eltörött. A szempontváltás lényege az, hogy előrevivőbb a fejlesztésre, a kompetenciák kiépítésére összpontosítani, mint kizárólag a gyengeségek korrekciójára” </a:t>
            </a:r>
            <a:r>
              <a:rPr lang="hu-HU" sz="2000" dirty="0" smtClean="0"/>
              <a:t>(Oláh, 2004)</a:t>
            </a:r>
            <a:endParaRPr lang="hu-HU" sz="2800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57743375"/>
              </p:ext>
            </p:extLst>
          </p:nvPr>
        </p:nvGraphicFramePr>
        <p:xfrm>
          <a:off x="1524000" y="2965014"/>
          <a:ext cx="6096000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1099543" y="2247255"/>
            <a:ext cx="6944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hu-H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traumafeldolgozás</a:t>
            </a:r>
            <a:r>
              <a:rPr lang="hu-H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pszichoanalitikus megközelítése</a:t>
            </a:r>
            <a:endParaRPr lang="hu-H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6191022" y="6258798"/>
            <a:ext cx="18373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i="1" dirty="0" smtClean="0"/>
              <a:t>Oláh (2004) alapján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41803117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u="sng" dirty="0"/>
              <a:t>Polgári perrendtartásról szóló 1952. évi</a:t>
            </a:r>
            <a:br>
              <a:rPr lang="hu-HU" sz="3600" b="1" u="sng" dirty="0"/>
            </a:br>
            <a:r>
              <a:rPr lang="hu-HU" sz="3600" b="1" u="sng" dirty="0"/>
              <a:t>III. törvény (Pp</a:t>
            </a:r>
            <a:r>
              <a:rPr lang="hu-HU" sz="3600" b="1" u="sng" dirty="0" smtClean="0"/>
              <a:t>.)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hu-HU" sz="3000" b="1" dirty="0"/>
              <a:t>206. </a:t>
            </a:r>
            <a:r>
              <a:rPr lang="hu-HU" sz="3000" b="1" dirty="0" smtClean="0"/>
              <a:t>§ </a:t>
            </a:r>
            <a:r>
              <a:rPr lang="hu-HU" i="1" dirty="0" smtClean="0"/>
              <a:t>(</a:t>
            </a:r>
            <a:r>
              <a:rPr lang="hu-HU" i="1" dirty="0"/>
              <a:t>1) A bíróság a tényállást a felek előadásának és a bizonyítási  eljárás során felmerült bizonyítékoknak egybevetése alapján állapítja meg; a bizonyítékokat a maguk összességében értékeli, és meggyőződése szerint bírálja el.</a:t>
            </a:r>
          </a:p>
          <a:p>
            <a:pPr marL="514350" indent="-514350" algn="just">
              <a:buAutoNum type="arabicParenBoth"/>
            </a:pPr>
            <a:endParaRPr lang="hu-HU" i="1" dirty="0"/>
          </a:p>
          <a:p>
            <a:pPr marL="0" indent="0" algn="just">
              <a:buNone/>
            </a:pPr>
            <a:r>
              <a:rPr lang="hu-HU" i="1" dirty="0"/>
              <a:t>(3) A bíróság a kártérítés vagy egyéb követelés összegét, ha a szakértői vélemény vagy más bizonyíték alapján meg nem állapítható, a per összes körülményeinek mérlegelésével belátása szerint határozza meg</a:t>
            </a:r>
            <a:r>
              <a:rPr lang="hu-HU" i="1" dirty="0" smtClean="0"/>
              <a:t>.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28427374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Csoportba foglalás 11"/>
          <p:cNvGrpSpPr/>
          <p:nvPr/>
        </p:nvGrpSpPr>
        <p:grpSpPr>
          <a:xfrm>
            <a:off x="108441" y="2172769"/>
            <a:ext cx="3886557" cy="3376556"/>
            <a:chOff x="108441" y="2172769"/>
            <a:chExt cx="3886557" cy="3376556"/>
          </a:xfrm>
        </p:grpSpPr>
        <p:sp>
          <p:nvSpPr>
            <p:cNvPr id="13" name="Szabadkézi sokszög 12"/>
            <p:cNvSpPr/>
            <p:nvPr/>
          </p:nvSpPr>
          <p:spPr>
            <a:xfrm>
              <a:off x="2051720" y="4300703"/>
              <a:ext cx="1063966" cy="36931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84655"/>
                  </a:lnTo>
                  <a:lnTo>
                    <a:pt x="1063966" y="184655"/>
                  </a:lnTo>
                  <a:lnTo>
                    <a:pt x="1063966" y="369310"/>
                  </a:lnTo>
                </a:path>
              </a:pathLst>
            </a:custGeom>
            <a:noFill/>
            <a:ln>
              <a:tailEnd type="triangle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Szabadkézi sokszög 13"/>
            <p:cNvSpPr/>
            <p:nvPr/>
          </p:nvSpPr>
          <p:spPr>
            <a:xfrm>
              <a:off x="987753" y="4300703"/>
              <a:ext cx="1063966" cy="36931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063966" y="0"/>
                  </a:moveTo>
                  <a:lnTo>
                    <a:pt x="1063966" y="184655"/>
                  </a:lnTo>
                  <a:lnTo>
                    <a:pt x="0" y="184655"/>
                  </a:lnTo>
                  <a:lnTo>
                    <a:pt x="0" y="369310"/>
                  </a:lnTo>
                </a:path>
              </a:pathLst>
            </a:custGeom>
            <a:noFill/>
            <a:ln>
              <a:tailEnd type="triangle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Szabadkézi sokszög 14"/>
            <p:cNvSpPr/>
            <p:nvPr/>
          </p:nvSpPr>
          <p:spPr>
            <a:xfrm>
              <a:off x="2006000" y="3052081"/>
              <a:ext cx="91440" cy="36931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369310"/>
                  </a:lnTo>
                </a:path>
              </a:pathLst>
            </a:custGeom>
            <a:noFill/>
            <a:ln>
              <a:headEnd type="none"/>
              <a:tailEnd type="triangle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Szabadkézi sokszög 15"/>
            <p:cNvSpPr/>
            <p:nvPr/>
          </p:nvSpPr>
          <p:spPr>
            <a:xfrm>
              <a:off x="1172408" y="2172769"/>
              <a:ext cx="1758623" cy="879311"/>
            </a:xfrm>
            <a:custGeom>
              <a:avLst/>
              <a:gdLst>
                <a:gd name="connsiteX0" fmla="*/ 0 w 1758623"/>
                <a:gd name="connsiteY0" fmla="*/ 0 h 879311"/>
                <a:gd name="connsiteX1" fmla="*/ 1758623 w 1758623"/>
                <a:gd name="connsiteY1" fmla="*/ 0 h 879311"/>
                <a:gd name="connsiteX2" fmla="*/ 1758623 w 1758623"/>
                <a:gd name="connsiteY2" fmla="*/ 879311 h 879311"/>
                <a:gd name="connsiteX3" fmla="*/ 0 w 1758623"/>
                <a:gd name="connsiteY3" fmla="*/ 879311 h 879311"/>
                <a:gd name="connsiteX4" fmla="*/ 0 w 1758623"/>
                <a:gd name="connsiteY4" fmla="*/ 0 h 879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8623" h="879311">
                  <a:moveTo>
                    <a:pt x="0" y="0"/>
                  </a:moveTo>
                  <a:lnTo>
                    <a:pt x="1758623" y="0"/>
                  </a:lnTo>
                  <a:lnTo>
                    <a:pt x="1758623" y="879311"/>
                  </a:lnTo>
                  <a:lnTo>
                    <a:pt x="0" y="879311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875" tIns="15875" rIns="15875" bIns="15875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500" kern="1200" dirty="0" smtClean="0"/>
                <a:t>Hátrány</a:t>
              </a:r>
              <a:endParaRPr lang="hu-HU" sz="2500" kern="1200" dirty="0"/>
            </a:p>
          </p:txBody>
        </p:sp>
        <p:sp>
          <p:nvSpPr>
            <p:cNvPr id="17" name="Szabadkézi sokszög 16"/>
            <p:cNvSpPr/>
            <p:nvPr/>
          </p:nvSpPr>
          <p:spPr>
            <a:xfrm>
              <a:off x="1172408" y="3421392"/>
              <a:ext cx="1758623" cy="879311"/>
            </a:xfrm>
            <a:custGeom>
              <a:avLst/>
              <a:gdLst>
                <a:gd name="connsiteX0" fmla="*/ 0 w 1758623"/>
                <a:gd name="connsiteY0" fmla="*/ 0 h 879311"/>
                <a:gd name="connsiteX1" fmla="*/ 1758623 w 1758623"/>
                <a:gd name="connsiteY1" fmla="*/ 0 h 879311"/>
                <a:gd name="connsiteX2" fmla="*/ 1758623 w 1758623"/>
                <a:gd name="connsiteY2" fmla="*/ 879311 h 879311"/>
                <a:gd name="connsiteX3" fmla="*/ 0 w 1758623"/>
                <a:gd name="connsiteY3" fmla="*/ 879311 h 879311"/>
                <a:gd name="connsiteX4" fmla="*/ 0 w 1758623"/>
                <a:gd name="connsiteY4" fmla="*/ 0 h 879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8623" h="879311">
                  <a:moveTo>
                    <a:pt x="0" y="0"/>
                  </a:moveTo>
                  <a:lnTo>
                    <a:pt x="1758623" y="0"/>
                  </a:lnTo>
                  <a:lnTo>
                    <a:pt x="1758623" y="879311"/>
                  </a:lnTo>
                  <a:lnTo>
                    <a:pt x="0" y="879311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875" tIns="15875" rIns="15875" bIns="15875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500" kern="1200" dirty="0" smtClean="0"/>
                <a:t>Kártérítés</a:t>
              </a:r>
              <a:endParaRPr lang="hu-HU" sz="2500" kern="1200" dirty="0"/>
            </a:p>
          </p:txBody>
        </p:sp>
        <p:sp>
          <p:nvSpPr>
            <p:cNvPr id="18" name="Szabadkézi sokszög 17"/>
            <p:cNvSpPr/>
            <p:nvPr/>
          </p:nvSpPr>
          <p:spPr>
            <a:xfrm>
              <a:off x="108441" y="4670014"/>
              <a:ext cx="1758623" cy="879311"/>
            </a:xfrm>
            <a:custGeom>
              <a:avLst/>
              <a:gdLst>
                <a:gd name="connsiteX0" fmla="*/ 0 w 1758623"/>
                <a:gd name="connsiteY0" fmla="*/ 0 h 879311"/>
                <a:gd name="connsiteX1" fmla="*/ 1758623 w 1758623"/>
                <a:gd name="connsiteY1" fmla="*/ 0 h 879311"/>
                <a:gd name="connsiteX2" fmla="*/ 1758623 w 1758623"/>
                <a:gd name="connsiteY2" fmla="*/ 879311 h 879311"/>
                <a:gd name="connsiteX3" fmla="*/ 0 w 1758623"/>
                <a:gd name="connsiteY3" fmla="*/ 879311 h 879311"/>
                <a:gd name="connsiteX4" fmla="*/ 0 w 1758623"/>
                <a:gd name="connsiteY4" fmla="*/ 0 h 879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8623" h="879311">
                  <a:moveTo>
                    <a:pt x="0" y="0"/>
                  </a:moveTo>
                  <a:lnTo>
                    <a:pt x="1758623" y="0"/>
                  </a:lnTo>
                  <a:lnTo>
                    <a:pt x="1758623" y="879311"/>
                  </a:lnTo>
                  <a:lnTo>
                    <a:pt x="0" y="879311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875" tIns="15875" rIns="15875" bIns="15875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500" kern="1200" dirty="0" smtClean="0"/>
                <a:t>Reparáció</a:t>
              </a:r>
              <a:endParaRPr lang="hu-HU" sz="2500" kern="1200" dirty="0"/>
            </a:p>
          </p:txBody>
        </p:sp>
        <p:sp>
          <p:nvSpPr>
            <p:cNvPr id="19" name="Szabadkézi sokszög 18"/>
            <p:cNvSpPr/>
            <p:nvPr/>
          </p:nvSpPr>
          <p:spPr>
            <a:xfrm>
              <a:off x="2236375" y="4670014"/>
              <a:ext cx="1758623" cy="879311"/>
            </a:xfrm>
            <a:custGeom>
              <a:avLst/>
              <a:gdLst>
                <a:gd name="connsiteX0" fmla="*/ 0 w 1758623"/>
                <a:gd name="connsiteY0" fmla="*/ 0 h 879311"/>
                <a:gd name="connsiteX1" fmla="*/ 1758623 w 1758623"/>
                <a:gd name="connsiteY1" fmla="*/ 0 h 879311"/>
                <a:gd name="connsiteX2" fmla="*/ 1758623 w 1758623"/>
                <a:gd name="connsiteY2" fmla="*/ 879311 h 879311"/>
                <a:gd name="connsiteX3" fmla="*/ 0 w 1758623"/>
                <a:gd name="connsiteY3" fmla="*/ 879311 h 879311"/>
                <a:gd name="connsiteX4" fmla="*/ 0 w 1758623"/>
                <a:gd name="connsiteY4" fmla="*/ 0 h 879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8623" h="879311">
                  <a:moveTo>
                    <a:pt x="0" y="0"/>
                  </a:moveTo>
                  <a:lnTo>
                    <a:pt x="1758623" y="0"/>
                  </a:lnTo>
                  <a:lnTo>
                    <a:pt x="1758623" y="879311"/>
                  </a:lnTo>
                  <a:lnTo>
                    <a:pt x="0" y="879311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875" tIns="15875" rIns="15875" bIns="15875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500" kern="1200" dirty="0" smtClean="0"/>
                <a:t>Kompenzáció</a:t>
              </a:r>
              <a:endParaRPr lang="hu-HU" sz="2500" kern="1200" dirty="0"/>
            </a:p>
          </p:txBody>
        </p:sp>
      </p:grp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103402817"/>
              </p:ext>
            </p:extLst>
          </p:nvPr>
        </p:nvGraphicFramePr>
        <p:xfrm>
          <a:off x="4644008" y="1196752"/>
          <a:ext cx="4392488" cy="5661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zövegdoboz 3"/>
          <p:cNvSpPr txBox="1"/>
          <p:nvPr/>
        </p:nvSpPr>
        <p:spPr>
          <a:xfrm>
            <a:off x="179512" y="260648"/>
            <a:ext cx="369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Nem Vagyoni Kártérítés</a:t>
            </a:r>
            <a:endParaRPr lang="hu-HU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5940152" y="260648"/>
            <a:ext cx="17740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Sérelemdíj</a:t>
            </a:r>
            <a:endParaRPr lang="hu-HU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Egyenes összekötő 8"/>
          <p:cNvCxnSpPr/>
          <p:nvPr/>
        </p:nvCxnSpPr>
        <p:spPr>
          <a:xfrm>
            <a:off x="4283968" y="116632"/>
            <a:ext cx="72008" cy="6624736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/>
          <p:nvPr/>
        </p:nvCxnSpPr>
        <p:spPr>
          <a:xfrm flipH="1">
            <a:off x="6516217" y="4229100"/>
            <a:ext cx="346546" cy="57854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nyíllal 27"/>
          <p:cNvCxnSpPr/>
          <p:nvPr/>
        </p:nvCxnSpPr>
        <p:spPr>
          <a:xfrm>
            <a:off x="6853238" y="4229100"/>
            <a:ext cx="311050" cy="57854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/>
          <p:nvPr/>
        </p:nvCxnSpPr>
        <p:spPr>
          <a:xfrm>
            <a:off x="6853238" y="4224338"/>
            <a:ext cx="157162" cy="157956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nyíllal 33"/>
          <p:cNvCxnSpPr/>
          <p:nvPr/>
        </p:nvCxnSpPr>
        <p:spPr>
          <a:xfrm flipH="1">
            <a:off x="6700603" y="4238625"/>
            <a:ext cx="162160" cy="15636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81915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1764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2400" i="1" dirty="0" smtClean="0"/>
              <a:t>„Ha a polgári jog elismeri a nem vagyoni kártérítést a személyiségvédelem eszközeként – mivel annak alkalmazásához objektív kritériumokat nem lehet felállítani –, azt nem kötheti olyan külső feltételekhez, amelyek szükségtelenek és önkényesek. Nemcsak a kár nagysága, de maga a személyi kár bekövetkezte is becslésen alapul, amelynek objektív mércéje nincs, s amelyet éppen ezért a jogi szabályozásban alkotmányosan nem lehet a következményekhez igazítani. Ebben egyedül a bíróságok józanságának, személyes elkötelezettségének és mértéktartásának lehet meghatározó szerepe”</a:t>
            </a:r>
          </a:p>
          <a:p>
            <a:pPr marL="0" indent="0" algn="r">
              <a:buNone/>
            </a:pPr>
            <a:r>
              <a:rPr lang="hu-HU" sz="2400" dirty="0" smtClean="0"/>
              <a:t>(34/1992. (VI.1.) AB határozat)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988437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>
            <a:normAutofit/>
          </a:bodyPr>
          <a:lstStyle/>
          <a:p>
            <a:r>
              <a:rPr lang="hu-HU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Köszönöm a figyelmet!</a:t>
            </a:r>
            <a:endParaRPr lang="hu-HU" sz="4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8839543"/>
      </p:ext>
    </p:extLst>
  </p:cSld>
  <p:clrMapOvr>
    <a:masterClrMapping/>
  </p:clrMapOvr>
  <p:transition spd="slow" advTm="5000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Felhasznált irodalom</a:t>
            </a:r>
            <a:endParaRPr lang="hu-H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b="1" dirty="0" smtClean="0"/>
              <a:t>Tankönyvfejezetek, folyóiratok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hu-HU" dirty="0" smtClean="0"/>
              <a:t>Davis, C.G.; </a:t>
            </a:r>
            <a:r>
              <a:rPr lang="hu-HU" dirty="0" err="1" smtClean="0"/>
              <a:t>Nolen-Hoeksema</a:t>
            </a:r>
            <a:r>
              <a:rPr lang="hu-HU" dirty="0" smtClean="0"/>
              <a:t>, S; </a:t>
            </a:r>
            <a:r>
              <a:rPr lang="hu-HU" dirty="0" err="1" smtClean="0"/>
              <a:t>Larson</a:t>
            </a:r>
            <a:r>
              <a:rPr lang="hu-HU" dirty="0" smtClean="0"/>
              <a:t>, J. (1998). Veszteségélmény, jelentéstulajdonítás és előnykovácsolás. A jelentés két megközelítése </a:t>
            </a:r>
            <a:r>
              <a:rPr lang="hu-HU" dirty="0" err="1" smtClean="0"/>
              <a:t>In</a:t>
            </a:r>
            <a:r>
              <a:rPr lang="hu-HU" dirty="0" smtClean="0"/>
              <a:t>: Kulcsár </a:t>
            </a:r>
            <a:r>
              <a:rPr lang="hu-HU" dirty="0" err="1" smtClean="0"/>
              <a:t>Zs</a:t>
            </a:r>
            <a:r>
              <a:rPr lang="hu-HU" dirty="0" smtClean="0"/>
              <a:t>. (szerk.) (2005) </a:t>
            </a:r>
            <a:r>
              <a:rPr lang="hu-HU" i="1" dirty="0" smtClean="0"/>
              <a:t>Teher alatt… </a:t>
            </a:r>
            <a:r>
              <a:rPr lang="hu-HU" i="1" dirty="0"/>
              <a:t>Pozitív </a:t>
            </a:r>
            <a:r>
              <a:rPr lang="hu-HU" i="1" dirty="0" err="1"/>
              <a:t>traumafeldolgozás</a:t>
            </a:r>
            <a:r>
              <a:rPr lang="hu-HU" i="1" dirty="0"/>
              <a:t> és poszttraumás személyiségfejlődés </a:t>
            </a:r>
            <a:r>
              <a:rPr lang="hu-HU" dirty="0"/>
              <a:t>(szöveggyűjtemény</a:t>
            </a:r>
            <a:r>
              <a:rPr lang="hu-HU" dirty="0" smtClean="0"/>
              <a:t>) Trefort Kiadó, Budapest, 149-176. p.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hu-HU" dirty="0"/>
              <a:t>Oláh </a:t>
            </a:r>
            <a:r>
              <a:rPr lang="hu-HU" dirty="0" smtClean="0"/>
              <a:t>A. (2004). </a:t>
            </a:r>
            <a:r>
              <a:rPr lang="hu-HU" i="1" dirty="0"/>
              <a:t>Mi a pozitívuma a pozitív pszichológiának</a:t>
            </a:r>
            <a:r>
              <a:rPr lang="hu-HU" i="1" dirty="0" smtClean="0"/>
              <a:t>? </a:t>
            </a:r>
            <a:r>
              <a:rPr lang="hu-HU" dirty="0" smtClean="0"/>
              <a:t>Iskolakultúra </a:t>
            </a:r>
            <a:r>
              <a:rPr lang="hu-HU" dirty="0"/>
              <a:t>14(11) </a:t>
            </a:r>
            <a:r>
              <a:rPr lang="hu-HU" dirty="0" smtClean="0"/>
              <a:t>39-47.p.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hu-HU" dirty="0"/>
              <a:t>Oláh </a:t>
            </a:r>
            <a:r>
              <a:rPr lang="hu-HU" dirty="0" smtClean="0"/>
              <a:t>A. (2005).</a:t>
            </a:r>
            <a:r>
              <a:rPr lang="hu-HU" i="1" dirty="0" smtClean="0"/>
              <a:t> </a:t>
            </a:r>
            <a:r>
              <a:rPr lang="hu-HU" i="1" dirty="0"/>
              <a:t>Érzelmek, megküzdés és optimális élmény</a:t>
            </a:r>
            <a:r>
              <a:rPr lang="hu-HU" dirty="0"/>
              <a:t> </a:t>
            </a:r>
            <a:r>
              <a:rPr lang="hu-HU" dirty="0" smtClean="0"/>
              <a:t>Trefort Kiadó, Budapest</a:t>
            </a:r>
          </a:p>
          <a:p>
            <a:pPr lvl="1">
              <a:buFont typeface="Calibri" panose="020F0502020204030204" pitchFamily="34" charset="0"/>
              <a:buChar char="−"/>
            </a:pPr>
            <a:endParaRPr lang="hu-HU" dirty="0" smtClean="0"/>
          </a:p>
          <a:p>
            <a:r>
              <a:rPr lang="hu-HU" b="1" dirty="0" smtClean="0"/>
              <a:t>Jogszabályok, AB határozatok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hu-HU" dirty="0" smtClean="0"/>
              <a:t>8/1990</a:t>
            </a:r>
            <a:r>
              <a:rPr lang="hu-HU" dirty="0"/>
              <a:t>. (IV.23.) AB </a:t>
            </a:r>
            <a:r>
              <a:rPr lang="hu-HU" dirty="0" smtClean="0"/>
              <a:t>határozat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hu-HU" dirty="0"/>
              <a:t>34/1992. (VI. 1.) AB </a:t>
            </a:r>
            <a:r>
              <a:rPr lang="hu-HU" dirty="0" smtClean="0"/>
              <a:t>határozat</a:t>
            </a:r>
            <a:endParaRPr lang="hu-HU" dirty="0" smtClean="0">
              <a:effectLst/>
            </a:endParaRPr>
          </a:p>
          <a:p>
            <a:pPr lvl="1">
              <a:buFont typeface="Calibri" panose="020F0502020204030204" pitchFamily="34" charset="0"/>
              <a:buChar char="−"/>
            </a:pPr>
            <a:r>
              <a:rPr lang="hu-HU" dirty="0"/>
              <a:t>1959. évi IV. törvény (régi Ptk</a:t>
            </a:r>
            <a:r>
              <a:rPr lang="hu-HU" dirty="0" smtClean="0"/>
              <a:t>.)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hu-HU" dirty="0" smtClean="0">
                <a:effectLst/>
              </a:rPr>
              <a:t>2013. évi V. törvény (Ptk.)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hu-HU" dirty="0" smtClean="0">
                <a:effectLst/>
              </a:rPr>
              <a:t>Polgári perrendtartásról szóló 1952. évi III. törvény (Pp.)</a:t>
            </a:r>
          </a:p>
          <a:p>
            <a:pPr lvl="1"/>
            <a:endParaRPr lang="hu-HU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060578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77500" lnSpcReduction="20000"/>
          </a:bodyPr>
          <a:lstStyle/>
          <a:p>
            <a:pPr marL="0" indent="180000" algn="just">
              <a:lnSpc>
                <a:spcPct val="120000"/>
              </a:lnSpc>
              <a:buNone/>
            </a:pPr>
            <a:r>
              <a:rPr lang="hu-HU" i="1" dirty="0" smtClean="0"/>
              <a:t>„Az ember a maga társas környezetét bejósolhatónak, rendezettnek és jóindulatúnak (vagy éppen aktívan jóakaratúnak) észleli. A trauma és a veszteség – elméletileg – veszélyeztetheti az élet értelmébe vetett hitet (ami egyenértékű az </a:t>
            </a:r>
            <a:r>
              <a:rPr lang="hu-HU" i="1" dirty="0" err="1" smtClean="0"/>
              <a:t>énfogalom</a:t>
            </a:r>
            <a:r>
              <a:rPr lang="hu-HU" i="1" dirty="0" smtClean="0"/>
              <a:t> jelentős összetevőinek fenyegetésével) és az események érthetőségével és </a:t>
            </a:r>
            <a:r>
              <a:rPr lang="hu-HU" i="1" dirty="0" err="1" smtClean="0"/>
              <a:t>jelentésteliségével</a:t>
            </a:r>
            <a:r>
              <a:rPr lang="hu-HU" i="1" dirty="0" smtClean="0"/>
              <a:t> kapcsolatos előfeltevéseket tehet elérhetetlenné vagy értelmetlenné, amelyek elérésére a személy korábban törekedett, és nemcsak értékei és kötelezettségei átminősítésére kényszeríti az embert, hanem az igazságossággal, a tisztességgel, a kontrollal és a világ jóindulatával kapcsolatos alapfeltevéseinket is megkérdőjelezi és illúzióként tünteti fel” </a:t>
            </a:r>
            <a:r>
              <a:rPr lang="hu-HU" dirty="0" smtClean="0"/>
              <a:t>(Davis, 1998)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37819730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Nem Vagyoni Kártérítés</a:t>
            </a:r>
            <a:b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3100" b="1" u="sng" dirty="0"/>
              <a:t>1959. évi IV. törvény (régi Ptk</a:t>
            </a:r>
            <a:r>
              <a:rPr lang="hu-HU" sz="3100" b="1" u="sng" dirty="0" smtClean="0"/>
              <a:t>.)</a:t>
            </a:r>
            <a:endParaRPr lang="hu-HU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47500" lnSpcReduction="20000"/>
          </a:bodyPr>
          <a:lstStyle/>
          <a:p>
            <a:pPr marL="0" lvl="1" indent="0" algn="just">
              <a:buNone/>
            </a:pPr>
            <a:r>
              <a:rPr lang="hu-HU" sz="3800" b="1" i="1" dirty="0" smtClean="0"/>
              <a:t>84. §</a:t>
            </a:r>
            <a:r>
              <a:rPr lang="hu-HU" sz="3800" i="1" dirty="0" smtClean="0"/>
              <a:t> (1) Akit személyhez fűződő jogában megsértenek, az eset körülményeihez képest a következő polgári jogi igényeket támaszthatja </a:t>
            </a:r>
          </a:p>
          <a:p>
            <a:pPr marL="0" lvl="1" indent="0" algn="just">
              <a:buNone/>
            </a:pPr>
            <a:r>
              <a:rPr lang="hu-HU" sz="3800" i="1" dirty="0" smtClean="0"/>
              <a:t>	e) kártérítést követelhet a polgári jogi felelősség szabályai szerint.</a:t>
            </a:r>
          </a:p>
          <a:p>
            <a:pPr marL="0" lvl="1" indent="0" algn="just">
              <a:buNone/>
            </a:pPr>
            <a:endParaRPr lang="hu-HU" sz="3800" i="1" dirty="0" smtClean="0"/>
          </a:p>
          <a:p>
            <a:pPr marL="0" lvl="1" indent="0" algn="just">
              <a:buNone/>
            </a:pPr>
            <a:r>
              <a:rPr lang="hu-HU" sz="3800" b="1" i="1" dirty="0"/>
              <a:t>355. § </a:t>
            </a:r>
            <a:r>
              <a:rPr lang="hu-HU" sz="3800" i="1" dirty="0"/>
              <a:t>(</a:t>
            </a:r>
            <a:r>
              <a:rPr lang="hu-HU" sz="3800" i="1" dirty="0" smtClean="0"/>
              <a:t>1)</a:t>
            </a:r>
            <a:r>
              <a:rPr lang="hu-HU" sz="3800" i="1" baseline="30000" dirty="0"/>
              <a:t> </a:t>
            </a:r>
            <a:r>
              <a:rPr lang="hu-HU" sz="3800" i="1" dirty="0" smtClean="0"/>
              <a:t>A </a:t>
            </a:r>
            <a:r>
              <a:rPr lang="hu-HU" sz="3800" i="1" dirty="0"/>
              <a:t>kárért felelős személy köteles az eredeti állapotot helyreállítani, ha pedig az nem lehetséges, vagy a károsult azt alapos okból nem kívánja, köteles a károsult vagyoni és nem vagyoni kárát megtéríteni.</a:t>
            </a:r>
            <a:endParaRPr lang="hu-HU" sz="3800" i="1" dirty="0" smtClean="0">
              <a:effectLst/>
            </a:endParaRPr>
          </a:p>
          <a:p>
            <a:pPr marL="0" lvl="1" indent="0" algn="just">
              <a:buNone/>
            </a:pPr>
            <a:r>
              <a:rPr lang="hu-HU" sz="3800" i="1" dirty="0"/>
              <a:t>(2) A kárt pénzben kell megtéríteni, kivéve, ha a körülmények a kár természetben való megtérítését indokolják. A kár természetben való megtérítése különösen akkor lehet indokolt, ha a kártérítés tárgyát a károkozó maga is termeli, vagy az egyébként a rendelkezésére áll.</a:t>
            </a:r>
            <a:endParaRPr lang="hu-HU" sz="3800" i="1" dirty="0" smtClean="0">
              <a:effectLst/>
            </a:endParaRPr>
          </a:p>
          <a:p>
            <a:pPr marL="0" lvl="1" indent="0" algn="just">
              <a:buNone/>
            </a:pPr>
            <a:r>
              <a:rPr lang="hu-HU" sz="3800" i="1" dirty="0"/>
              <a:t>(3) Kártérítésként járadékot is meg lehet állapítani. Rendszerint járadékot kell megállapítani akkor, ha a kártérítés a károsultnak vagy vele szemben tartásra jogosult hozzátartozójának tartását, illetőleg tartásának kiegészítését hivatott szolgálni.</a:t>
            </a:r>
            <a:endParaRPr lang="hu-HU" sz="3800" i="1" dirty="0" smtClean="0">
              <a:effectLst/>
            </a:endParaRPr>
          </a:p>
          <a:p>
            <a:pPr marL="0" lvl="1" indent="0" algn="just">
              <a:buNone/>
            </a:pPr>
            <a:r>
              <a:rPr lang="hu-HU" sz="3800" i="1" dirty="0"/>
              <a:t>(4) Kártérítés címén a károkozó körülmény folytán a károsult vagyonában beállott értékcsökkenést és az elmaradt vagyoni előnyt, továbbá azt a kárpótlást vagy költséget kell megtéríteni, amely a károsultat ért vagyoni és nem vagyoni hátrány csökkentéséhez vagy kiküszöböléséhez szükséges</a:t>
            </a:r>
            <a:r>
              <a:rPr lang="hu-HU" sz="3800" i="1" dirty="0" smtClean="0"/>
              <a:t>.</a:t>
            </a:r>
            <a:r>
              <a:rPr lang="hu-HU" sz="3800" i="1" dirty="0" smtClean="0">
                <a:effectLst/>
              </a:rPr>
              <a:t/>
            </a:r>
            <a:br>
              <a:rPr lang="hu-HU" sz="3800" i="1" dirty="0" smtClean="0">
                <a:effectLst/>
              </a:rPr>
            </a:br>
            <a:endParaRPr lang="hu-HU" sz="3800" i="1" dirty="0" smtClean="0">
              <a:effectLst/>
            </a:endParaRPr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283565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Sérelemdíj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sz="3100" b="1" u="sng" dirty="0"/>
              <a:t>2013. évi V. törvény (Ptk</a:t>
            </a:r>
            <a:r>
              <a:rPr lang="hu-HU" sz="3100" b="1" u="sng" dirty="0" smtClean="0"/>
              <a:t>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hu-HU" sz="3600" b="1" dirty="0"/>
              <a:t>2:52. </a:t>
            </a:r>
            <a:r>
              <a:rPr lang="hu-HU" sz="3600" b="1" dirty="0" smtClean="0"/>
              <a:t>§ </a:t>
            </a:r>
            <a:r>
              <a:rPr lang="hu-HU" sz="3600" i="1" dirty="0" smtClean="0"/>
              <a:t>(</a:t>
            </a:r>
            <a:r>
              <a:rPr lang="hu-HU" i="1" dirty="0" smtClean="0"/>
              <a:t>1) Akit személyiségi jogában megsértenek, sérelemdíjat követelhet az őt ért nem vagyoni sérelemért.</a:t>
            </a:r>
          </a:p>
          <a:p>
            <a:pPr marL="0" indent="0" algn="just">
              <a:buNone/>
            </a:pPr>
            <a:r>
              <a:rPr lang="hu-HU" i="1" dirty="0" smtClean="0"/>
              <a:t>(2) A sérelemdíj fizetésére kötelezés feltételeire - különösen a sérelemdíjra köteles személy meghatározására és a kimentés módjára - a kártérítési felelősség szabályait kell alkalmazni, azzal, hogy a sérelemdíjra való jogosultsághoz a jogsértés tényén kívül további hátrány bekövetkeztének bizonyítása nem szükséges.</a:t>
            </a:r>
          </a:p>
          <a:p>
            <a:pPr marL="0" indent="0" algn="just">
              <a:buNone/>
            </a:pPr>
            <a:r>
              <a:rPr lang="hu-HU" i="1" dirty="0" smtClean="0"/>
              <a:t>(3) A sérelemdíj mértékét a bíróság az eset körülményeire - különösen a jogsértés súlyára, ismétlődő jellegére, a felróhatóság mértékére, a jogsértésnek a sértettre és környezetére gyakorolt hatására - tekintettel, egy összegben határozza meg.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16611034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2904751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30877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u="sng" dirty="0"/>
              <a:t>Polgári perrendtartásról szóló 1952. évi</a:t>
            </a:r>
            <a:br>
              <a:rPr lang="hu-HU" sz="3600" b="1" u="sng" dirty="0"/>
            </a:br>
            <a:r>
              <a:rPr lang="hu-HU" sz="3600" b="1" u="sng" dirty="0"/>
              <a:t>III. törvény (Pp</a:t>
            </a:r>
            <a:r>
              <a:rPr lang="hu-HU" sz="3600" b="1" u="sng" dirty="0" smtClean="0"/>
              <a:t>.)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hu-HU" b="1" dirty="0"/>
              <a:t>163. §</a:t>
            </a:r>
            <a:r>
              <a:rPr lang="hu-HU" b="1" i="1" dirty="0"/>
              <a:t> </a:t>
            </a:r>
            <a:r>
              <a:rPr lang="hu-HU" i="1" dirty="0" smtClean="0"/>
              <a:t>(</a:t>
            </a:r>
            <a:r>
              <a:rPr lang="hu-HU" i="1" dirty="0"/>
              <a:t>3) A bíróság az általa köztudomásúnak ismert tényeket valónak fogadhatja el. Ugyanez áll azokra a tényekre is, amelyekről a bíróságnak hivatalos tudomása van. Ezeket a tényeket a bíróság akkor is figyelembe veszi, ha azokat a felek nem hozták fel, köteles azonban a feleket e tényekre a tárgyaláson figyelmeztetni.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333271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 Emberi Méltóság</a:t>
            </a:r>
            <a:endParaRPr lang="hu-H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b="1" i="1" dirty="0" smtClean="0"/>
              <a:t>„Az egyenlő védelemre való jogot az emberi méltósághoz való jogban </a:t>
            </a:r>
            <a:r>
              <a:rPr lang="hu-HU" b="1" i="1" dirty="0" err="1" smtClean="0"/>
              <a:t>bennefoglalt</a:t>
            </a:r>
            <a:r>
              <a:rPr lang="hu-HU" b="1" i="1" dirty="0" smtClean="0"/>
              <a:t> egyenlőség garantálja.” </a:t>
            </a:r>
          </a:p>
          <a:p>
            <a:endParaRPr lang="hu-HU" b="1" i="1" dirty="0" smtClean="0"/>
          </a:p>
          <a:p>
            <a:pPr marL="0" indent="0">
              <a:buNone/>
            </a:pPr>
            <a:r>
              <a:rPr lang="de-DE" b="1" u="sng" dirty="0" smtClean="0"/>
              <a:t>34/1992. (VI. 1.) AB </a:t>
            </a:r>
            <a:r>
              <a:rPr lang="de-DE" b="1" u="sng" dirty="0" err="1" smtClean="0"/>
              <a:t>határozat</a:t>
            </a:r>
            <a:endParaRPr lang="hu-HU" b="1" i="1" u="sng" dirty="0" smtClean="0"/>
          </a:p>
          <a:p>
            <a:pPr marL="0" indent="0" algn="just">
              <a:buNone/>
            </a:pPr>
            <a:r>
              <a:rPr lang="hu-HU" i="1" dirty="0" smtClean="0"/>
              <a:t>„Az Alkotmány 54. § (1) bekezdésében deklarált méltósághoz való jog egyik funkciója az egyenlőség biztosítása. Ez történetileg kezdetben csak az egyenlő jogképességet jelentette, a modern alkotmányokban és alkotmánybírósági gyakorlatban azonban már a méltóságban foglalt egyenlőség kifejeződik az abból eredő további jogokban is. Ennek az egyenlőségnek pedig érvényesülnie kell az alkotmányos jogvédelem síkján. A testi épség és egészség joga nem értékesebb vagy védelemre érdemesebb jog az individuális szabadságjogoknál vagy például az önrendelkezési jognál.”</a:t>
            </a:r>
          </a:p>
        </p:txBody>
      </p:sp>
    </p:spTree>
    <p:extLst>
      <p:ext uri="{BB962C8B-B14F-4D97-AF65-F5344CB8AC3E}">
        <p14:creationId xmlns:p14="http://schemas.microsoft.com/office/powerpoint/2010/main" val="2270770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561016920"/>
              </p:ext>
            </p:extLst>
          </p:nvPr>
        </p:nvGraphicFramePr>
        <p:xfrm>
          <a:off x="0" y="0"/>
          <a:ext cx="6660232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Jobb oldali kapcsos zárójel 2"/>
          <p:cNvSpPr/>
          <p:nvPr/>
        </p:nvSpPr>
        <p:spPr>
          <a:xfrm>
            <a:off x="6516216" y="116632"/>
            <a:ext cx="648072" cy="6624736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Szövegdoboz 3"/>
          <p:cNvSpPr txBox="1"/>
          <p:nvPr/>
        </p:nvSpPr>
        <p:spPr>
          <a:xfrm>
            <a:off x="7164288" y="2671752"/>
            <a:ext cx="1872208" cy="1477328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i="1" dirty="0" smtClean="0"/>
              <a:t>A sze</a:t>
            </a:r>
            <a:r>
              <a:rPr lang="hu-HU" i="1" dirty="0"/>
              <a:t>m</a:t>
            </a:r>
            <a:r>
              <a:rPr lang="hu-HU" i="1" dirty="0" smtClean="0"/>
              <a:t>élyiség szabad kibontakoztatását megvalósító </a:t>
            </a:r>
            <a:r>
              <a:rPr lang="hu-HU" b="1" i="1" dirty="0" smtClean="0">
                <a:solidFill>
                  <a:srgbClr val="FF0000"/>
                </a:solidFill>
              </a:rPr>
              <a:t>egyenlő</a:t>
            </a:r>
            <a:r>
              <a:rPr lang="hu-HU" i="1" dirty="0" smtClean="0">
                <a:solidFill>
                  <a:srgbClr val="FF0000"/>
                </a:solidFill>
              </a:rPr>
              <a:t> </a:t>
            </a:r>
            <a:r>
              <a:rPr lang="hu-HU" b="1" i="1" dirty="0" smtClean="0">
                <a:solidFill>
                  <a:srgbClr val="FF0000"/>
                </a:solidFill>
              </a:rPr>
              <a:t>jogok</a:t>
            </a:r>
            <a:endParaRPr lang="hu-H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4011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07339925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églalap 3"/>
          <p:cNvSpPr/>
          <p:nvPr/>
        </p:nvSpPr>
        <p:spPr>
          <a:xfrm>
            <a:off x="4211960" y="2060848"/>
            <a:ext cx="72008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8147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914</Words>
  <Application>Microsoft Office PowerPoint</Application>
  <PresentationFormat>Diavetítés a képernyőre (4:3 oldalarány)</PresentationFormat>
  <Paragraphs>91</Paragraphs>
  <Slides>17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18" baseType="lpstr">
      <vt:lpstr>Office-téma</vt:lpstr>
      <vt:lpstr>Reparáció, kompenzáció és elégtétel</vt:lpstr>
      <vt:lpstr>PowerPoint bemutató</vt:lpstr>
      <vt:lpstr>A Nem Vagyoni Kártérítés 1959. évi IV. törvény (régi Ptk.)</vt:lpstr>
      <vt:lpstr>A Sérelemdíj 2013. évi V. törvény (Ptk.)</vt:lpstr>
      <vt:lpstr>PowerPoint bemutató</vt:lpstr>
      <vt:lpstr>Polgári perrendtartásról szóló 1952. évi III. törvény (Pp.)</vt:lpstr>
      <vt:lpstr>Az Emberi Méltóság</vt:lpstr>
      <vt:lpstr>PowerPoint bemutató</vt:lpstr>
      <vt:lpstr>PowerPoint bemutató</vt:lpstr>
      <vt:lpstr>A sérelemdíj mértéke Ptk. 2:52.§ (3) bekezdés</vt:lpstr>
      <vt:lpstr>PowerPoint bemutató</vt:lpstr>
      <vt:lpstr>PowerPoint bemutató</vt:lpstr>
      <vt:lpstr>Polgári perrendtartásról szóló 1952. évi III. törvény (Pp.)</vt:lpstr>
      <vt:lpstr>PowerPoint bemutató</vt:lpstr>
      <vt:lpstr>PowerPoint bemutató</vt:lpstr>
      <vt:lpstr>Köszönöm a figyelmet!</vt:lpstr>
      <vt:lpstr>Felhasznált irodalom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Reparáció, kompenzáció és elégtétel</dc:title>
  <dc:creator>Markója Ádám</dc:creator>
  <cp:lastModifiedBy>Markója Ádám</cp:lastModifiedBy>
  <cp:revision>35</cp:revision>
  <dcterms:created xsi:type="dcterms:W3CDTF">2014-10-30T06:27:00Z</dcterms:created>
  <dcterms:modified xsi:type="dcterms:W3CDTF">2014-11-03T08:45:57Z</dcterms:modified>
</cp:coreProperties>
</file>